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1"/>
    <p:sldMasterId id="2147483678" r:id="rId2"/>
  </p:sldMasterIdLst>
  <p:notesMasterIdLst>
    <p:notesMasterId r:id="rId55"/>
  </p:notesMasterIdLst>
  <p:handoutMasterIdLst>
    <p:handoutMasterId r:id="rId56"/>
  </p:handoutMasterIdLst>
  <p:sldIdLst>
    <p:sldId id="256" r:id="rId3"/>
    <p:sldId id="312" r:id="rId4"/>
    <p:sldId id="368" r:id="rId5"/>
    <p:sldId id="431" r:id="rId6"/>
    <p:sldId id="432" r:id="rId7"/>
    <p:sldId id="433" r:id="rId8"/>
    <p:sldId id="437" r:id="rId9"/>
    <p:sldId id="434" r:id="rId10"/>
    <p:sldId id="369" r:id="rId11"/>
    <p:sldId id="436" r:id="rId12"/>
    <p:sldId id="367" r:id="rId13"/>
    <p:sldId id="366" r:id="rId14"/>
    <p:sldId id="357" r:id="rId15"/>
    <p:sldId id="358" r:id="rId16"/>
    <p:sldId id="359" r:id="rId17"/>
    <p:sldId id="360" r:id="rId18"/>
    <p:sldId id="361" r:id="rId19"/>
    <p:sldId id="362" r:id="rId20"/>
    <p:sldId id="372" r:id="rId21"/>
    <p:sldId id="373" r:id="rId22"/>
    <p:sldId id="375" r:id="rId23"/>
    <p:sldId id="379" r:id="rId24"/>
    <p:sldId id="376" r:id="rId25"/>
    <p:sldId id="377" r:id="rId26"/>
    <p:sldId id="435" r:id="rId27"/>
    <p:sldId id="378" r:id="rId28"/>
    <p:sldId id="428" r:id="rId29"/>
    <p:sldId id="381" r:id="rId30"/>
    <p:sldId id="429" r:id="rId31"/>
    <p:sldId id="430" r:id="rId32"/>
    <p:sldId id="390" r:id="rId33"/>
    <p:sldId id="391" r:id="rId34"/>
    <p:sldId id="387" r:id="rId35"/>
    <p:sldId id="394" r:id="rId36"/>
    <p:sldId id="395" r:id="rId37"/>
    <p:sldId id="388" r:id="rId38"/>
    <p:sldId id="397" r:id="rId39"/>
    <p:sldId id="399" r:id="rId40"/>
    <p:sldId id="401" r:id="rId41"/>
    <p:sldId id="402" r:id="rId42"/>
    <p:sldId id="403" r:id="rId43"/>
    <p:sldId id="407" r:id="rId44"/>
    <p:sldId id="410" r:id="rId45"/>
    <p:sldId id="411" r:id="rId46"/>
    <p:sldId id="419" r:id="rId47"/>
    <p:sldId id="420" r:id="rId48"/>
    <p:sldId id="421" r:id="rId49"/>
    <p:sldId id="422" r:id="rId50"/>
    <p:sldId id="425" r:id="rId51"/>
    <p:sldId id="427" r:id="rId52"/>
    <p:sldId id="426" r:id="rId53"/>
    <p:sldId id="340" r:id="rId54"/>
  </p:sldIdLst>
  <p:sldSz cx="9144000" cy="6858000" type="screen4x3"/>
  <p:notesSz cx="6858000" cy="9144000"/>
  <p:defaultTextStyle>
    <a:defPPr>
      <a:defRPr lang="en-US"/>
    </a:defPPr>
    <a:lvl1pPr algn="ctr" rtl="0" fontAlgn="base">
      <a:spcBef>
        <a:spcPct val="0"/>
      </a:spcBef>
      <a:spcAft>
        <a:spcPct val="0"/>
      </a:spcAft>
      <a:defRPr kern="1200">
        <a:solidFill>
          <a:schemeClr val="tx1"/>
        </a:solidFill>
        <a:latin typeface="Arial" charset="0"/>
        <a:ea typeface="+mn-ea"/>
        <a:cs typeface="+mn-cs"/>
      </a:defRPr>
    </a:lvl1pPr>
    <a:lvl2pPr marL="457200" algn="ctr" rtl="0" fontAlgn="base">
      <a:spcBef>
        <a:spcPct val="0"/>
      </a:spcBef>
      <a:spcAft>
        <a:spcPct val="0"/>
      </a:spcAft>
      <a:defRPr kern="1200">
        <a:solidFill>
          <a:schemeClr val="tx1"/>
        </a:solidFill>
        <a:latin typeface="Arial" charset="0"/>
        <a:ea typeface="+mn-ea"/>
        <a:cs typeface="+mn-cs"/>
      </a:defRPr>
    </a:lvl2pPr>
    <a:lvl3pPr marL="914400" algn="ctr" rtl="0" fontAlgn="base">
      <a:spcBef>
        <a:spcPct val="0"/>
      </a:spcBef>
      <a:spcAft>
        <a:spcPct val="0"/>
      </a:spcAft>
      <a:defRPr kern="1200">
        <a:solidFill>
          <a:schemeClr val="tx1"/>
        </a:solidFill>
        <a:latin typeface="Arial" charset="0"/>
        <a:ea typeface="+mn-ea"/>
        <a:cs typeface="+mn-cs"/>
      </a:defRPr>
    </a:lvl3pPr>
    <a:lvl4pPr marL="1371600" algn="ctr" rtl="0" fontAlgn="base">
      <a:spcBef>
        <a:spcPct val="0"/>
      </a:spcBef>
      <a:spcAft>
        <a:spcPct val="0"/>
      </a:spcAft>
      <a:defRPr kern="1200">
        <a:solidFill>
          <a:schemeClr val="tx1"/>
        </a:solidFill>
        <a:latin typeface="Arial" charset="0"/>
        <a:ea typeface="+mn-ea"/>
        <a:cs typeface="+mn-cs"/>
      </a:defRPr>
    </a:lvl4pPr>
    <a:lvl5pPr marL="1828800" algn="ctr"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99"/>
    <a:srgbClr val="FF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733" autoAdjust="0"/>
    <p:restoredTop sz="91844" autoAdjust="0"/>
  </p:normalViewPr>
  <p:slideViewPr>
    <p:cSldViewPr snapToGrid="0">
      <p:cViewPr varScale="1">
        <p:scale>
          <a:sx n="78" d="100"/>
          <a:sy n="78" d="100"/>
        </p:scale>
        <p:origin x="852" y="84"/>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notesViewPr>
    <p:cSldViewPr snapToGrid="0">
      <p:cViewPr varScale="1">
        <p:scale>
          <a:sx n="55" d="100"/>
          <a:sy n="55" d="100"/>
        </p:scale>
        <p:origin x="2154" y="7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notesMaster" Target="notesMasters/notesMaster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viewProps" Target="viewProps.xml"/><Relationship Id="rId5" Type="http://schemas.openxmlformats.org/officeDocument/2006/relationships/slide" Target="slides/slide3.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handoutMaster" Target="handoutMasters/handoutMaster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theme" Target="theme/theme1.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presProps" Target="presProp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7.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9090"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200"/>
            </a:lvl1pPr>
          </a:lstStyle>
          <a:p>
            <a:endParaRPr lang="zh-CN" altLang="en-US"/>
          </a:p>
        </p:txBody>
      </p:sp>
      <p:sp>
        <p:nvSpPr>
          <p:cNvPr id="89091" name="Rectangle 3"/>
          <p:cNvSpPr>
            <a:spLocks noGrp="1" noChangeArrowheads="1"/>
          </p:cNvSpPr>
          <p:nvPr>
            <p:ph type="dt" sz="quarter"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vl1pPr>
          </a:lstStyle>
          <a:p>
            <a:fld id="{28123D1D-D37F-4B69-9F2D-A7ED4BBC0ACA}" type="datetime3">
              <a:rPr lang="zh-CN" altLang="en-US"/>
              <a:pPr/>
              <a:t>2021年5月15日星期六</a:t>
            </a:fld>
            <a:endParaRPr lang="en-US" altLang="zh-CN"/>
          </a:p>
        </p:txBody>
      </p:sp>
      <p:sp>
        <p:nvSpPr>
          <p:cNvPr id="89092" name="Rectangle 4"/>
          <p:cNvSpPr>
            <a:spLocks noGrp="1" noChangeArrowheads="1"/>
          </p:cNvSpPr>
          <p:nvPr>
            <p:ph type="ftr" sz="quarter" idx="2"/>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a:defRPr sz="1200"/>
            </a:lvl1pPr>
          </a:lstStyle>
          <a:p>
            <a:endParaRPr lang="en-US" altLang="zh-CN"/>
          </a:p>
        </p:txBody>
      </p:sp>
      <p:sp>
        <p:nvSpPr>
          <p:cNvPr id="89093" name="Rectangle 5"/>
          <p:cNvSpPr>
            <a:spLocks noGrp="1" noChangeArrowheads="1"/>
          </p:cNvSpPr>
          <p:nvPr>
            <p:ph type="sldNum" sz="quarter" idx="3"/>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vl1pPr>
          </a:lstStyle>
          <a:p>
            <a:fld id="{13C88D4A-519E-4A68-9BCE-C23CD3C5C915}" type="slidenum">
              <a:rPr lang="zh-CN" altLang="en-US"/>
              <a:pPr/>
              <a:t>‹#›</a:t>
            </a:fld>
            <a:endParaRPr lang="en-US" altLang="zh-CN"/>
          </a:p>
        </p:txBody>
      </p:sp>
    </p:spTree>
    <p:extLst>
      <p:ext uri="{BB962C8B-B14F-4D97-AF65-F5344CB8AC3E}">
        <p14:creationId xmlns:p14="http://schemas.microsoft.com/office/powerpoint/2010/main" val="38282350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8610"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200">
                <a:latin typeface="Times New Roman" pitchFamily="18" charset="0"/>
              </a:defRPr>
            </a:lvl1pPr>
          </a:lstStyle>
          <a:p>
            <a:endParaRPr lang="zh-CN" altLang="en-US"/>
          </a:p>
        </p:txBody>
      </p:sp>
      <p:sp>
        <p:nvSpPr>
          <p:cNvPr id="68611" name="Rectangle 3"/>
          <p:cNvSpPr>
            <a:spLocks noGrp="1" noChangeArrowheads="1"/>
          </p:cNvSpPr>
          <p:nvPr>
            <p:ph type="dt" idx="1"/>
          </p:nvPr>
        </p:nvSpPr>
        <p:spPr bwMode="auto">
          <a:xfrm>
            <a:off x="388620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Times New Roman" pitchFamily="18" charset="0"/>
              </a:defRPr>
            </a:lvl1pPr>
          </a:lstStyle>
          <a:p>
            <a:fld id="{EB0C6634-9A59-441C-93A4-422F86E52D9D}" type="datetime3">
              <a:rPr lang="zh-CN" altLang="en-US"/>
              <a:pPr/>
              <a:t>2021年5月15日星期六</a:t>
            </a:fld>
            <a:endParaRPr lang="en-US" altLang="zh-CN"/>
          </a:p>
        </p:txBody>
      </p:sp>
      <p:sp>
        <p:nvSpPr>
          <p:cNvPr id="68612"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68613" name="Rectangle 5"/>
          <p:cNvSpPr>
            <a:spLocks noGrp="1" noChangeArrowheads="1"/>
          </p:cNvSpPr>
          <p:nvPr>
            <p:ph type="body" sz="quarter" idx="3"/>
          </p:nvPr>
        </p:nvSpPr>
        <p:spPr bwMode="auto">
          <a:xfrm>
            <a:off x="914400" y="4343400"/>
            <a:ext cx="50292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8614" name="Rectangle 6"/>
          <p:cNvSpPr>
            <a:spLocks noGrp="1" noChangeArrowheads="1"/>
          </p:cNvSpPr>
          <p:nvPr>
            <p:ph type="ftr" sz="quarter" idx="4"/>
          </p:nvPr>
        </p:nvSpPr>
        <p:spPr bwMode="auto">
          <a:xfrm>
            <a:off x="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a:defRPr sz="1200">
                <a:latin typeface="Times New Roman" pitchFamily="18" charset="0"/>
              </a:defRPr>
            </a:lvl1pPr>
          </a:lstStyle>
          <a:p>
            <a:endParaRPr lang="en-US" altLang="zh-CN"/>
          </a:p>
        </p:txBody>
      </p:sp>
      <p:sp>
        <p:nvSpPr>
          <p:cNvPr id="68615" name="Rectangle 7"/>
          <p:cNvSpPr>
            <a:spLocks noGrp="1" noChangeArrowheads="1"/>
          </p:cNvSpPr>
          <p:nvPr>
            <p:ph type="sldNum" sz="quarter" idx="5"/>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Times New Roman" pitchFamily="18" charset="0"/>
              </a:defRPr>
            </a:lvl1pPr>
          </a:lstStyle>
          <a:p>
            <a:fld id="{83193D98-DB00-420A-AAD8-97B9E2A958FD}" type="slidenum">
              <a:rPr lang="zh-CN" altLang="en-US"/>
              <a:pPr/>
              <a:t>‹#›</a:t>
            </a:fld>
            <a:endParaRPr lang="en-US" altLang="zh-CN"/>
          </a:p>
        </p:txBody>
      </p:sp>
    </p:spTree>
    <p:extLst>
      <p:ext uri="{BB962C8B-B14F-4D97-AF65-F5344CB8AC3E}">
        <p14:creationId xmlns:p14="http://schemas.microsoft.com/office/powerpoint/2010/main" val="3978804372"/>
      </p:ext>
    </p:extLst>
  </p:cSld>
  <p:clrMap bg1="lt1" tx1="dk1" bg2="lt2" tx2="dk2" accent1="accent1" accent2="accent2" accent3="accent3" accent4="accent4" accent5="accent5" accent6="accent6" hlink="hlink" folHlink="folHlink"/>
  <p:hf hdr="0" ftr="0"/>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a:spLocks noGrp="1" noChangeArrowheads="1"/>
          </p:cNvSpPr>
          <p:nvPr>
            <p:ph type="dt" idx="1"/>
          </p:nvPr>
        </p:nvSpPr>
        <p:spPr>
          <a:ln/>
        </p:spPr>
        <p:txBody>
          <a:bodyPr/>
          <a:lstStyle/>
          <a:p>
            <a:fld id="{D67148D2-50FD-4371-8E64-42F73F5D0D8F}" type="datetime3">
              <a:rPr lang="zh-CN" altLang="en-US"/>
              <a:pPr/>
              <a:t>2021年5月15日星期六</a:t>
            </a:fld>
            <a:endParaRPr lang="en-US" altLang="zh-CN"/>
          </a:p>
        </p:txBody>
      </p:sp>
      <p:sp>
        <p:nvSpPr>
          <p:cNvPr id="7" name="Rectangle 7"/>
          <p:cNvSpPr>
            <a:spLocks noGrp="1" noChangeArrowheads="1"/>
          </p:cNvSpPr>
          <p:nvPr>
            <p:ph type="sldNum" sz="quarter" idx="5"/>
          </p:nvPr>
        </p:nvSpPr>
        <p:spPr>
          <a:ln/>
        </p:spPr>
        <p:txBody>
          <a:bodyPr/>
          <a:lstStyle/>
          <a:p>
            <a:fld id="{50D62243-5D82-45EA-B50C-6503C26A9BF3}" type="slidenum">
              <a:rPr lang="zh-CN" altLang="en-US"/>
              <a:pPr/>
              <a:t>1</a:t>
            </a:fld>
            <a:endParaRPr lang="en-US" altLang="zh-CN"/>
          </a:p>
        </p:txBody>
      </p:sp>
      <p:sp>
        <p:nvSpPr>
          <p:cNvPr id="71682" name="Rectangle 2"/>
          <p:cNvSpPr>
            <a:spLocks noGrp="1" noRot="1" noChangeAspect="1" noChangeArrowheads="1" noTextEdit="1"/>
          </p:cNvSpPr>
          <p:nvPr>
            <p:ph type="sldImg"/>
          </p:nvPr>
        </p:nvSpPr>
        <p:spPr>
          <a:ln/>
        </p:spPr>
      </p:sp>
      <p:sp>
        <p:nvSpPr>
          <p:cNvPr id="71683" name="Rectangle 3"/>
          <p:cNvSpPr>
            <a:spLocks noGrp="1" noChangeArrowheads="1"/>
          </p:cNvSpPr>
          <p:nvPr>
            <p:ph type="body" idx="1"/>
          </p:nvPr>
        </p:nvSpPr>
        <p:spPr/>
        <p:txBody>
          <a:bodyPr/>
          <a:lstStyle/>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ea typeface="宋体" charset="-122"/>
              </a:defRPr>
            </a:lvl1pPr>
            <a:lvl2pPr marL="742950" indent="-285750">
              <a:defRPr sz="2400">
                <a:solidFill>
                  <a:schemeClr val="tx1"/>
                </a:solidFill>
                <a:latin typeface="Times New Roman" pitchFamily="18" charset="0"/>
                <a:ea typeface="宋体" charset="-122"/>
              </a:defRPr>
            </a:lvl2pPr>
            <a:lvl3pPr marL="1143000" indent="-228600">
              <a:defRPr sz="2400">
                <a:solidFill>
                  <a:schemeClr val="tx1"/>
                </a:solidFill>
                <a:latin typeface="Times New Roman" pitchFamily="18" charset="0"/>
                <a:ea typeface="宋体" charset="-122"/>
              </a:defRPr>
            </a:lvl3pPr>
            <a:lvl4pPr marL="1600200" indent="-228600">
              <a:defRPr sz="2400">
                <a:solidFill>
                  <a:schemeClr val="tx1"/>
                </a:solidFill>
                <a:latin typeface="Times New Roman" pitchFamily="18" charset="0"/>
                <a:ea typeface="宋体" charset="-122"/>
              </a:defRPr>
            </a:lvl4pPr>
            <a:lvl5pPr marL="2057400" indent="-228600">
              <a:defRPr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sz="2400">
                <a:solidFill>
                  <a:schemeClr val="tx1"/>
                </a:solidFill>
                <a:latin typeface="Times New Roman" pitchFamily="18" charset="0"/>
                <a:ea typeface="宋体" charset="-122"/>
              </a:defRPr>
            </a:lvl9pPr>
          </a:lstStyle>
          <a:p>
            <a:fld id="{4A957D88-5465-4D7D-911C-EE85F0C6C96B}" type="slidenum">
              <a:rPr lang="zh-CN" altLang="en-US" sz="1200">
                <a:solidFill>
                  <a:prstClr val="black"/>
                </a:solidFill>
              </a:rPr>
              <a:pPr/>
              <a:t>23</a:t>
            </a:fld>
            <a:endParaRPr lang="en-US" altLang="zh-CN" sz="1200">
              <a:solidFill>
                <a:prstClr val="black"/>
              </a:solidFill>
            </a:endParaRPr>
          </a:p>
        </p:txBody>
      </p:sp>
      <p:sp>
        <p:nvSpPr>
          <p:cNvPr id="144387" name="Rectangle 2"/>
          <p:cNvSpPr>
            <a:spLocks noGrp="1" noRot="1" noChangeAspect="1" noChangeArrowheads="1" noTextEdit="1"/>
          </p:cNvSpPr>
          <p:nvPr>
            <p:ph type="sldImg"/>
          </p:nvPr>
        </p:nvSpPr>
        <p:spPr>
          <a:ln/>
        </p:spPr>
      </p:sp>
      <p:sp>
        <p:nvSpPr>
          <p:cNvPr id="1443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Tree>
    <p:extLst>
      <p:ext uri="{BB962C8B-B14F-4D97-AF65-F5344CB8AC3E}">
        <p14:creationId xmlns:p14="http://schemas.microsoft.com/office/powerpoint/2010/main" val="3985789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ea typeface="宋体" charset="-122"/>
              </a:defRPr>
            </a:lvl1pPr>
            <a:lvl2pPr marL="742950" indent="-285750">
              <a:defRPr sz="2400">
                <a:solidFill>
                  <a:schemeClr val="tx1"/>
                </a:solidFill>
                <a:latin typeface="Times New Roman" pitchFamily="18" charset="0"/>
                <a:ea typeface="宋体" charset="-122"/>
              </a:defRPr>
            </a:lvl2pPr>
            <a:lvl3pPr marL="1143000" indent="-228600">
              <a:defRPr sz="2400">
                <a:solidFill>
                  <a:schemeClr val="tx1"/>
                </a:solidFill>
                <a:latin typeface="Times New Roman" pitchFamily="18" charset="0"/>
                <a:ea typeface="宋体" charset="-122"/>
              </a:defRPr>
            </a:lvl3pPr>
            <a:lvl4pPr marL="1600200" indent="-228600">
              <a:defRPr sz="2400">
                <a:solidFill>
                  <a:schemeClr val="tx1"/>
                </a:solidFill>
                <a:latin typeface="Times New Roman" pitchFamily="18" charset="0"/>
                <a:ea typeface="宋体" charset="-122"/>
              </a:defRPr>
            </a:lvl4pPr>
            <a:lvl5pPr marL="2057400" indent="-228600">
              <a:defRPr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sz="2400">
                <a:solidFill>
                  <a:schemeClr val="tx1"/>
                </a:solidFill>
                <a:latin typeface="Times New Roman" pitchFamily="18" charset="0"/>
                <a:ea typeface="宋体" charset="-122"/>
              </a:defRPr>
            </a:lvl9pPr>
          </a:lstStyle>
          <a:p>
            <a:fld id="{21A04A6B-D075-4C39-8775-15E5AC8B84F9}" type="slidenum">
              <a:rPr lang="zh-CN" altLang="en-US" sz="1200">
                <a:solidFill>
                  <a:prstClr val="black"/>
                </a:solidFill>
              </a:rPr>
              <a:pPr/>
              <a:t>24</a:t>
            </a:fld>
            <a:endParaRPr lang="en-US" altLang="zh-CN" sz="1200">
              <a:solidFill>
                <a:prstClr val="black"/>
              </a:solidFill>
            </a:endParaRPr>
          </a:p>
        </p:txBody>
      </p:sp>
      <p:sp>
        <p:nvSpPr>
          <p:cNvPr id="145411" name="Rectangle 2"/>
          <p:cNvSpPr>
            <a:spLocks noGrp="1" noRot="1" noChangeAspect="1" noChangeArrowheads="1" noTextEdit="1"/>
          </p:cNvSpPr>
          <p:nvPr>
            <p:ph type="sldImg"/>
          </p:nvPr>
        </p:nvSpPr>
        <p:spPr>
          <a:ln/>
        </p:spPr>
      </p:sp>
      <p:sp>
        <p:nvSpPr>
          <p:cNvPr id="1454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Tree>
    <p:extLst>
      <p:ext uri="{BB962C8B-B14F-4D97-AF65-F5344CB8AC3E}">
        <p14:creationId xmlns:p14="http://schemas.microsoft.com/office/powerpoint/2010/main" val="19135007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ea typeface="宋体" charset="-122"/>
              </a:defRPr>
            </a:lvl1pPr>
            <a:lvl2pPr marL="742950" indent="-285750">
              <a:defRPr sz="2400">
                <a:solidFill>
                  <a:schemeClr val="tx1"/>
                </a:solidFill>
                <a:latin typeface="Times New Roman" pitchFamily="18" charset="0"/>
                <a:ea typeface="宋体" charset="-122"/>
              </a:defRPr>
            </a:lvl2pPr>
            <a:lvl3pPr marL="1143000" indent="-228600">
              <a:defRPr sz="2400">
                <a:solidFill>
                  <a:schemeClr val="tx1"/>
                </a:solidFill>
                <a:latin typeface="Times New Roman" pitchFamily="18" charset="0"/>
                <a:ea typeface="宋体" charset="-122"/>
              </a:defRPr>
            </a:lvl3pPr>
            <a:lvl4pPr marL="1600200" indent="-228600">
              <a:defRPr sz="2400">
                <a:solidFill>
                  <a:schemeClr val="tx1"/>
                </a:solidFill>
                <a:latin typeface="Times New Roman" pitchFamily="18" charset="0"/>
                <a:ea typeface="宋体" charset="-122"/>
              </a:defRPr>
            </a:lvl4pPr>
            <a:lvl5pPr marL="2057400" indent="-228600">
              <a:defRPr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sz="2400">
                <a:solidFill>
                  <a:schemeClr val="tx1"/>
                </a:solidFill>
                <a:latin typeface="Times New Roman" pitchFamily="18" charset="0"/>
                <a:ea typeface="宋体" charset="-122"/>
              </a:defRPr>
            </a:lvl9pPr>
          </a:lstStyle>
          <a:p>
            <a:fld id="{9A8D5E4C-1B18-4A23-A133-ADF1D2BF942C}" type="slidenum">
              <a:rPr lang="zh-CN" altLang="en-US" sz="1200">
                <a:solidFill>
                  <a:prstClr val="black"/>
                </a:solidFill>
              </a:rPr>
              <a:pPr/>
              <a:t>26</a:t>
            </a:fld>
            <a:endParaRPr lang="en-US" altLang="zh-CN" sz="1200">
              <a:solidFill>
                <a:prstClr val="black"/>
              </a:solidFill>
            </a:endParaRPr>
          </a:p>
        </p:txBody>
      </p:sp>
      <p:sp>
        <p:nvSpPr>
          <p:cNvPr id="146435" name="Rectangle 2"/>
          <p:cNvSpPr>
            <a:spLocks noGrp="1" noRot="1" noChangeAspect="1" noChangeArrowheads="1" noTextEdit="1"/>
          </p:cNvSpPr>
          <p:nvPr>
            <p:ph type="sldImg"/>
          </p:nvPr>
        </p:nvSpPr>
        <p:spPr>
          <a:ln/>
        </p:spPr>
      </p:sp>
      <p:sp>
        <p:nvSpPr>
          <p:cNvPr id="1464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Tree>
    <p:extLst>
      <p:ext uri="{BB962C8B-B14F-4D97-AF65-F5344CB8AC3E}">
        <p14:creationId xmlns:p14="http://schemas.microsoft.com/office/powerpoint/2010/main" val="33783965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ea typeface="宋体" charset="-122"/>
              </a:defRPr>
            </a:lvl1pPr>
            <a:lvl2pPr marL="742950" indent="-285750">
              <a:defRPr sz="2400">
                <a:solidFill>
                  <a:schemeClr val="tx1"/>
                </a:solidFill>
                <a:latin typeface="Times New Roman" pitchFamily="18" charset="0"/>
                <a:ea typeface="宋体" charset="-122"/>
              </a:defRPr>
            </a:lvl2pPr>
            <a:lvl3pPr marL="1143000" indent="-228600">
              <a:defRPr sz="2400">
                <a:solidFill>
                  <a:schemeClr val="tx1"/>
                </a:solidFill>
                <a:latin typeface="Times New Roman" pitchFamily="18" charset="0"/>
                <a:ea typeface="宋体" charset="-122"/>
              </a:defRPr>
            </a:lvl3pPr>
            <a:lvl4pPr marL="1600200" indent="-228600">
              <a:defRPr sz="2400">
                <a:solidFill>
                  <a:schemeClr val="tx1"/>
                </a:solidFill>
                <a:latin typeface="Times New Roman" pitchFamily="18" charset="0"/>
                <a:ea typeface="宋体" charset="-122"/>
              </a:defRPr>
            </a:lvl4pPr>
            <a:lvl5pPr marL="2057400" indent="-228600">
              <a:defRPr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sz="2400">
                <a:solidFill>
                  <a:schemeClr val="tx1"/>
                </a:solidFill>
                <a:latin typeface="Times New Roman" pitchFamily="18" charset="0"/>
                <a:ea typeface="宋体" charset="-122"/>
              </a:defRPr>
            </a:lvl9pPr>
          </a:lstStyle>
          <a:p>
            <a:fld id="{21A04A6B-D075-4C39-8775-15E5AC8B84F9}" type="slidenum">
              <a:rPr lang="zh-CN" altLang="en-US" sz="1200">
                <a:solidFill>
                  <a:prstClr val="black"/>
                </a:solidFill>
              </a:rPr>
              <a:pPr/>
              <a:t>28</a:t>
            </a:fld>
            <a:endParaRPr lang="en-US" altLang="zh-CN" sz="1200">
              <a:solidFill>
                <a:prstClr val="black"/>
              </a:solidFill>
            </a:endParaRPr>
          </a:p>
        </p:txBody>
      </p:sp>
      <p:sp>
        <p:nvSpPr>
          <p:cNvPr id="145411" name="Rectangle 2"/>
          <p:cNvSpPr>
            <a:spLocks noGrp="1" noRot="1" noChangeAspect="1" noChangeArrowheads="1" noTextEdit="1"/>
          </p:cNvSpPr>
          <p:nvPr>
            <p:ph type="sldImg"/>
          </p:nvPr>
        </p:nvSpPr>
        <p:spPr>
          <a:ln/>
        </p:spPr>
      </p:sp>
      <p:sp>
        <p:nvSpPr>
          <p:cNvPr id="1454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Tree>
    <p:extLst>
      <p:ext uri="{BB962C8B-B14F-4D97-AF65-F5344CB8AC3E}">
        <p14:creationId xmlns:p14="http://schemas.microsoft.com/office/powerpoint/2010/main" val="2470404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7"/>
          <p:cNvSpPr txBox="1">
            <a:spLocks noGrp="1" noChangeArrowheads="1"/>
          </p:cNvSpPr>
          <p:nvPr/>
        </p:nvSpPr>
        <p:spPr bwMode="auto">
          <a:xfrm>
            <a:off x="3885903" y="8687406"/>
            <a:ext cx="2972097" cy="456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0" tIns="45711" rIns="91420" bIns="45711" anchor="b"/>
          <a:lstStyle>
            <a:lvl1pPr defTabSz="966788">
              <a:defRPr sz="2400">
                <a:solidFill>
                  <a:schemeClr val="tx1"/>
                </a:solidFill>
                <a:latin typeface="Arial" charset="0"/>
                <a:ea typeface="ＭＳ Ｐゴシック" pitchFamily="34" charset="-128"/>
              </a:defRPr>
            </a:lvl1pPr>
            <a:lvl2pPr marL="742950" indent="-285750" defTabSz="966788">
              <a:defRPr sz="2400">
                <a:solidFill>
                  <a:schemeClr val="tx1"/>
                </a:solidFill>
                <a:latin typeface="Arial" charset="0"/>
                <a:ea typeface="ＭＳ Ｐゴシック" pitchFamily="34" charset="-128"/>
              </a:defRPr>
            </a:lvl2pPr>
            <a:lvl3pPr marL="1143000" indent="-228600" defTabSz="966788">
              <a:defRPr sz="2400">
                <a:solidFill>
                  <a:schemeClr val="tx1"/>
                </a:solidFill>
                <a:latin typeface="Arial" charset="0"/>
                <a:ea typeface="ＭＳ Ｐゴシック" pitchFamily="34" charset="-128"/>
              </a:defRPr>
            </a:lvl3pPr>
            <a:lvl4pPr marL="1600200" indent="-228600" defTabSz="966788">
              <a:defRPr sz="2400">
                <a:solidFill>
                  <a:schemeClr val="tx1"/>
                </a:solidFill>
                <a:latin typeface="Arial" charset="0"/>
                <a:ea typeface="ＭＳ Ｐゴシック" pitchFamily="34" charset="-128"/>
              </a:defRPr>
            </a:lvl4pPr>
            <a:lvl5pPr marL="2057400" indent="-228600" defTabSz="966788">
              <a:defRPr sz="2400">
                <a:solidFill>
                  <a:schemeClr val="tx1"/>
                </a:solidFill>
                <a:latin typeface="Arial" charset="0"/>
                <a:ea typeface="ＭＳ Ｐゴシック" pitchFamily="34" charset="-128"/>
              </a:defRPr>
            </a:lvl5pPr>
            <a:lvl6pPr marL="2514600" indent="-228600" defTabSz="966788"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defTabSz="966788"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defTabSz="966788"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defTabSz="966788" eaLnBrk="0" fontAlgn="base" hangingPunct="0">
              <a:spcBef>
                <a:spcPct val="0"/>
              </a:spcBef>
              <a:spcAft>
                <a:spcPct val="0"/>
              </a:spcAft>
              <a:defRPr sz="2400">
                <a:solidFill>
                  <a:schemeClr val="tx1"/>
                </a:solidFill>
                <a:latin typeface="Arial" charset="0"/>
                <a:ea typeface="ＭＳ Ｐゴシック" pitchFamily="34" charset="-128"/>
              </a:defRPr>
            </a:lvl9pPr>
          </a:lstStyle>
          <a:p>
            <a:pPr marL="0" marR="0" lvl="0" indent="0" algn="r" defTabSz="966788" rtl="0" eaLnBrk="0" fontAlgn="base" latinLnBrk="0" hangingPunct="0">
              <a:lnSpc>
                <a:spcPct val="100000"/>
              </a:lnSpc>
              <a:spcBef>
                <a:spcPct val="0"/>
              </a:spcBef>
              <a:spcAft>
                <a:spcPct val="0"/>
              </a:spcAft>
              <a:buClrTx/>
              <a:buSzTx/>
              <a:buFontTx/>
              <a:buNone/>
              <a:tabLst/>
              <a:defRPr/>
            </a:pPr>
            <a:fld id="{DAB19C5D-E6A2-48DA-95EF-F7E1B8CA212A}" type="slidenum">
              <a:rPr kumimoji="0" lang="en-US" altLang="zh-CN" sz="1200" b="0" i="0" u="none" strike="noStrike" kern="1200" cap="none" spc="0" normalizeH="0" baseline="0" noProof="0">
                <a:ln>
                  <a:noFill/>
                </a:ln>
                <a:solidFill>
                  <a:prstClr val="black"/>
                </a:solidFill>
                <a:effectLst/>
                <a:uLnTx/>
                <a:uFillTx/>
                <a:latin typeface="Times New Roman" pitchFamily="18" charset="0"/>
                <a:ea typeface="ＭＳ Ｐゴシック" pitchFamily="34" charset="-128"/>
                <a:cs typeface="+mn-cs"/>
              </a:rPr>
              <a:pPr marL="0" marR="0" lvl="0" indent="0" algn="r" defTabSz="966788" rtl="0" eaLnBrk="0" fontAlgn="base" latinLnBrk="0" hangingPunct="0">
                <a:lnSpc>
                  <a:spcPct val="100000"/>
                </a:lnSpc>
                <a:spcBef>
                  <a:spcPct val="0"/>
                </a:spcBef>
                <a:spcAft>
                  <a:spcPct val="0"/>
                </a:spcAft>
                <a:buClrTx/>
                <a:buSzTx/>
                <a:buFontTx/>
                <a:buNone/>
                <a:tabLst/>
                <a:defRPr/>
              </a:pPr>
              <a:t>31</a:t>
            </a:fld>
            <a:endParaRPr kumimoji="0" lang="en-US" altLang="zh-CN" sz="1200" b="0" i="0" u="none" strike="noStrike" kern="1200" cap="none" spc="0" normalizeH="0" baseline="0" noProof="0">
              <a:ln>
                <a:noFill/>
              </a:ln>
              <a:solidFill>
                <a:prstClr val="black"/>
              </a:solidFill>
              <a:effectLst/>
              <a:uLnTx/>
              <a:uFillTx/>
              <a:latin typeface="Times New Roman" pitchFamily="18" charset="0"/>
              <a:ea typeface="ＭＳ Ｐゴシック" pitchFamily="34" charset="-128"/>
              <a:cs typeface="+mn-cs"/>
            </a:endParaRPr>
          </a:p>
        </p:txBody>
      </p:sp>
      <p:sp>
        <p:nvSpPr>
          <p:cNvPr id="35842" name="Rectangle 2"/>
          <p:cNvSpPr>
            <a:spLocks noGrp="1" noRot="1" noChangeAspect="1" noChangeArrowheads="1" noTextEdit="1"/>
          </p:cNvSpPr>
          <p:nvPr>
            <p:ph type="sldImg"/>
          </p:nvPr>
        </p:nvSpPr>
        <p:spPr>
          <a:ln/>
        </p:spPr>
      </p:sp>
      <p:sp>
        <p:nvSpPr>
          <p:cNvPr id="35843"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ea typeface="ＭＳ Ｐゴシック" pitchFamily="34" charset="-128"/>
            </a:endParaRPr>
          </a:p>
        </p:txBody>
      </p:sp>
    </p:spTree>
    <p:extLst>
      <p:ext uri="{BB962C8B-B14F-4D97-AF65-F5344CB8AC3E}">
        <p14:creationId xmlns:p14="http://schemas.microsoft.com/office/powerpoint/2010/main" val="7838466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85">
              <a:defRPr sz="2300">
                <a:solidFill>
                  <a:schemeClr val="tx1"/>
                </a:solidFill>
                <a:latin typeface="Arial" charset="0"/>
                <a:ea typeface="ＭＳ Ｐゴシック" pitchFamily="34" charset="-128"/>
              </a:defRPr>
            </a:lvl1pPr>
            <a:lvl2pPr marL="702756" indent="-270291" defTabSz="914485">
              <a:defRPr sz="2300">
                <a:solidFill>
                  <a:schemeClr val="tx1"/>
                </a:solidFill>
                <a:latin typeface="Arial" charset="0"/>
                <a:ea typeface="ＭＳ Ｐゴシック" pitchFamily="34" charset="-128"/>
              </a:defRPr>
            </a:lvl2pPr>
            <a:lvl3pPr marL="1081164" indent="-216233" defTabSz="914485">
              <a:defRPr sz="2300">
                <a:solidFill>
                  <a:schemeClr val="tx1"/>
                </a:solidFill>
                <a:latin typeface="Arial" charset="0"/>
                <a:ea typeface="ＭＳ Ｐゴシック" pitchFamily="34" charset="-128"/>
              </a:defRPr>
            </a:lvl3pPr>
            <a:lvl4pPr marL="1513629" indent="-216233" defTabSz="914485">
              <a:defRPr sz="2300">
                <a:solidFill>
                  <a:schemeClr val="tx1"/>
                </a:solidFill>
                <a:latin typeface="Arial" charset="0"/>
                <a:ea typeface="ＭＳ Ｐゴシック" pitchFamily="34" charset="-128"/>
              </a:defRPr>
            </a:lvl4pPr>
            <a:lvl5pPr marL="1946095" indent="-216233" defTabSz="914485">
              <a:defRPr sz="2300">
                <a:solidFill>
                  <a:schemeClr val="tx1"/>
                </a:solidFill>
                <a:latin typeface="Arial" charset="0"/>
                <a:ea typeface="ＭＳ Ｐゴシック" pitchFamily="34" charset="-128"/>
              </a:defRPr>
            </a:lvl5pPr>
            <a:lvl6pPr marL="2378560" indent="-216233" defTabSz="914485" eaLnBrk="0" fontAlgn="base" hangingPunct="0">
              <a:spcBef>
                <a:spcPct val="0"/>
              </a:spcBef>
              <a:spcAft>
                <a:spcPct val="0"/>
              </a:spcAft>
              <a:defRPr sz="2300">
                <a:solidFill>
                  <a:schemeClr val="tx1"/>
                </a:solidFill>
                <a:latin typeface="Arial" charset="0"/>
                <a:ea typeface="ＭＳ Ｐゴシック" pitchFamily="34" charset="-128"/>
              </a:defRPr>
            </a:lvl6pPr>
            <a:lvl7pPr marL="2811026" indent="-216233" defTabSz="914485" eaLnBrk="0" fontAlgn="base" hangingPunct="0">
              <a:spcBef>
                <a:spcPct val="0"/>
              </a:spcBef>
              <a:spcAft>
                <a:spcPct val="0"/>
              </a:spcAft>
              <a:defRPr sz="2300">
                <a:solidFill>
                  <a:schemeClr val="tx1"/>
                </a:solidFill>
                <a:latin typeface="Arial" charset="0"/>
                <a:ea typeface="ＭＳ Ｐゴシック" pitchFamily="34" charset="-128"/>
              </a:defRPr>
            </a:lvl7pPr>
            <a:lvl8pPr marL="3243491" indent="-216233" defTabSz="914485" eaLnBrk="0" fontAlgn="base" hangingPunct="0">
              <a:spcBef>
                <a:spcPct val="0"/>
              </a:spcBef>
              <a:spcAft>
                <a:spcPct val="0"/>
              </a:spcAft>
              <a:defRPr sz="2300">
                <a:solidFill>
                  <a:schemeClr val="tx1"/>
                </a:solidFill>
                <a:latin typeface="Arial" charset="0"/>
                <a:ea typeface="ＭＳ Ｐゴシック" pitchFamily="34" charset="-128"/>
              </a:defRPr>
            </a:lvl8pPr>
            <a:lvl9pPr marL="3675957" indent="-216233" defTabSz="914485" eaLnBrk="0" fontAlgn="base" hangingPunct="0">
              <a:spcBef>
                <a:spcPct val="0"/>
              </a:spcBef>
              <a:spcAft>
                <a:spcPct val="0"/>
              </a:spcAft>
              <a:defRPr sz="2300">
                <a:solidFill>
                  <a:schemeClr val="tx1"/>
                </a:solidFill>
                <a:latin typeface="Arial" charset="0"/>
                <a:ea typeface="ＭＳ Ｐゴシック" pitchFamily="34" charset="-128"/>
              </a:defRPr>
            </a:lvl9pPr>
          </a:lstStyle>
          <a:p>
            <a:pPr marL="0" marR="0" lvl="0" indent="0" algn="r" defTabSz="914485" rtl="0" eaLnBrk="1" fontAlgn="base" latinLnBrk="0" hangingPunct="1">
              <a:lnSpc>
                <a:spcPct val="100000"/>
              </a:lnSpc>
              <a:spcBef>
                <a:spcPct val="0"/>
              </a:spcBef>
              <a:spcAft>
                <a:spcPct val="0"/>
              </a:spcAft>
              <a:buClrTx/>
              <a:buSzTx/>
              <a:buFontTx/>
              <a:buNone/>
              <a:tabLst/>
              <a:defRPr/>
            </a:pPr>
            <a:fld id="{8582CB8A-FE4B-43E5-B94B-52C341FCAB63}" type="slidenum">
              <a:rPr kumimoji="0" lang="en-US" altLang="zh-CN" sz="1200" b="0" i="0" u="none" strike="noStrike" kern="1200" cap="none" spc="0" normalizeH="0" baseline="0" noProof="0">
                <a:ln>
                  <a:noFill/>
                </a:ln>
                <a:solidFill>
                  <a:prstClr val="black"/>
                </a:solidFill>
                <a:effectLst/>
                <a:uLnTx/>
                <a:uFillTx/>
                <a:latin typeface="Times New Roman" pitchFamily="18" charset="0"/>
                <a:ea typeface="ＭＳ Ｐゴシック" pitchFamily="34" charset="-128"/>
                <a:cs typeface="+mn-cs"/>
              </a:rPr>
              <a:pPr marL="0" marR="0" lvl="0" indent="0" algn="r" defTabSz="914485" rtl="0" eaLnBrk="1" fontAlgn="base" latinLnBrk="0" hangingPunct="1">
                <a:lnSpc>
                  <a:spcPct val="100000"/>
                </a:lnSpc>
                <a:spcBef>
                  <a:spcPct val="0"/>
                </a:spcBef>
                <a:spcAft>
                  <a:spcPct val="0"/>
                </a:spcAft>
                <a:buClrTx/>
                <a:buSzTx/>
                <a:buFontTx/>
                <a:buNone/>
                <a:tabLst/>
                <a:defRPr/>
              </a:pPr>
              <a:t>32</a:t>
            </a:fld>
            <a:endParaRPr kumimoji="0" lang="en-US" altLang="zh-CN" sz="1200" b="0" i="0" u="none" strike="noStrike" kern="1200" cap="none" spc="0" normalizeH="0" baseline="0" noProof="0">
              <a:ln>
                <a:noFill/>
              </a:ln>
              <a:solidFill>
                <a:prstClr val="black"/>
              </a:solidFill>
              <a:effectLst/>
              <a:uLnTx/>
              <a:uFillTx/>
              <a:latin typeface="Times New Roman" pitchFamily="18" charset="0"/>
              <a:ea typeface="ＭＳ Ｐゴシック" pitchFamily="34" charset="-128"/>
              <a:cs typeface="+mn-cs"/>
            </a:endParaRPr>
          </a:p>
        </p:txBody>
      </p:sp>
      <p:sp>
        <p:nvSpPr>
          <p:cNvPr id="37890" name="Rectangle 2"/>
          <p:cNvSpPr>
            <a:spLocks noGrp="1" noRot="1" noChangeAspect="1" noChangeArrowheads="1" noTextEdit="1"/>
          </p:cNvSpPr>
          <p:nvPr>
            <p:ph type="sldImg"/>
          </p:nvPr>
        </p:nvSpPr>
        <p:spPr>
          <a:ln/>
        </p:spPr>
      </p:sp>
      <p:sp>
        <p:nvSpPr>
          <p:cNvPr id="3789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ea typeface="ＭＳ Ｐゴシック" pitchFamily="34" charset="-128"/>
            </a:endParaRPr>
          </a:p>
        </p:txBody>
      </p:sp>
    </p:spTree>
    <p:extLst>
      <p:ext uri="{BB962C8B-B14F-4D97-AF65-F5344CB8AC3E}">
        <p14:creationId xmlns:p14="http://schemas.microsoft.com/office/powerpoint/2010/main" val="35129306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ea typeface="宋体" charset="-122"/>
              </a:defRPr>
            </a:lvl1pPr>
            <a:lvl2pPr marL="742950" indent="-285750">
              <a:defRPr sz="2400">
                <a:solidFill>
                  <a:schemeClr val="tx1"/>
                </a:solidFill>
                <a:latin typeface="Times New Roman" pitchFamily="18" charset="0"/>
                <a:ea typeface="宋体" charset="-122"/>
              </a:defRPr>
            </a:lvl2pPr>
            <a:lvl3pPr marL="1143000" indent="-228600">
              <a:defRPr sz="2400">
                <a:solidFill>
                  <a:schemeClr val="tx1"/>
                </a:solidFill>
                <a:latin typeface="Times New Roman" pitchFamily="18" charset="0"/>
                <a:ea typeface="宋体" charset="-122"/>
              </a:defRPr>
            </a:lvl3pPr>
            <a:lvl4pPr marL="1600200" indent="-228600">
              <a:defRPr sz="2400">
                <a:solidFill>
                  <a:schemeClr val="tx1"/>
                </a:solidFill>
                <a:latin typeface="Times New Roman" pitchFamily="18" charset="0"/>
                <a:ea typeface="宋体" charset="-122"/>
              </a:defRPr>
            </a:lvl4pPr>
            <a:lvl5pPr marL="2057400" indent="-228600">
              <a:defRPr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sz="2400">
                <a:solidFill>
                  <a:schemeClr val="tx1"/>
                </a:solidFill>
                <a:latin typeface="Times New Roman" pitchFamily="18" charset="0"/>
                <a:ea typeface="宋体" charset="-122"/>
              </a:defRPr>
            </a:lvl9pPr>
          </a:lstStyle>
          <a:p>
            <a:fld id="{21A04A6B-D075-4C39-8775-15E5AC8B84F9}" type="slidenum">
              <a:rPr lang="zh-CN" altLang="en-US" sz="1200">
                <a:solidFill>
                  <a:prstClr val="black"/>
                </a:solidFill>
              </a:rPr>
              <a:pPr/>
              <a:t>33</a:t>
            </a:fld>
            <a:endParaRPr lang="en-US" altLang="zh-CN" sz="1200">
              <a:solidFill>
                <a:prstClr val="black"/>
              </a:solidFill>
            </a:endParaRPr>
          </a:p>
        </p:txBody>
      </p:sp>
      <p:sp>
        <p:nvSpPr>
          <p:cNvPr id="145411" name="Rectangle 2"/>
          <p:cNvSpPr>
            <a:spLocks noGrp="1" noRot="1" noChangeAspect="1" noChangeArrowheads="1" noTextEdit="1"/>
          </p:cNvSpPr>
          <p:nvPr>
            <p:ph type="sldImg"/>
          </p:nvPr>
        </p:nvSpPr>
        <p:spPr>
          <a:ln/>
        </p:spPr>
      </p:sp>
      <p:sp>
        <p:nvSpPr>
          <p:cNvPr id="1454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Tree>
    <p:extLst>
      <p:ext uri="{BB962C8B-B14F-4D97-AF65-F5344CB8AC3E}">
        <p14:creationId xmlns:p14="http://schemas.microsoft.com/office/powerpoint/2010/main" val="19717420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85">
              <a:defRPr sz="2300">
                <a:solidFill>
                  <a:schemeClr val="tx1"/>
                </a:solidFill>
                <a:latin typeface="Arial" charset="0"/>
                <a:ea typeface="ＭＳ Ｐゴシック" pitchFamily="34" charset="-128"/>
              </a:defRPr>
            </a:lvl1pPr>
            <a:lvl2pPr marL="702756" indent="-270291" defTabSz="914485">
              <a:defRPr sz="2300">
                <a:solidFill>
                  <a:schemeClr val="tx1"/>
                </a:solidFill>
                <a:latin typeface="Arial" charset="0"/>
                <a:ea typeface="ＭＳ Ｐゴシック" pitchFamily="34" charset="-128"/>
              </a:defRPr>
            </a:lvl2pPr>
            <a:lvl3pPr marL="1081164" indent="-216233" defTabSz="914485">
              <a:defRPr sz="2300">
                <a:solidFill>
                  <a:schemeClr val="tx1"/>
                </a:solidFill>
                <a:latin typeface="Arial" charset="0"/>
                <a:ea typeface="ＭＳ Ｐゴシック" pitchFamily="34" charset="-128"/>
              </a:defRPr>
            </a:lvl3pPr>
            <a:lvl4pPr marL="1513629" indent="-216233" defTabSz="914485">
              <a:defRPr sz="2300">
                <a:solidFill>
                  <a:schemeClr val="tx1"/>
                </a:solidFill>
                <a:latin typeface="Arial" charset="0"/>
                <a:ea typeface="ＭＳ Ｐゴシック" pitchFamily="34" charset="-128"/>
              </a:defRPr>
            </a:lvl4pPr>
            <a:lvl5pPr marL="1946095" indent="-216233" defTabSz="914485">
              <a:defRPr sz="2300">
                <a:solidFill>
                  <a:schemeClr val="tx1"/>
                </a:solidFill>
                <a:latin typeface="Arial" charset="0"/>
                <a:ea typeface="ＭＳ Ｐゴシック" pitchFamily="34" charset="-128"/>
              </a:defRPr>
            </a:lvl5pPr>
            <a:lvl6pPr marL="2378560" indent="-216233" defTabSz="914485" eaLnBrk="0" fontAlgn="base" hangingPunct="0">
              <a:spcBef>
                <a:spcPct val="0"/>
              </a:spcBef>
              <a:spcAft>
                <a:spcPct val="0"/>
              </a:spcAft>
              <a:defRPr sz="2300">
                <a:solidFill>
                  <a:schemeClr val="tx1"/>
                </a:solidFill>
                <a:latin typeface="Arial" charset="0"/>
                <a:ea typeface="ＭＳ Ｐゴシック" pitchFamily="34" charset="-128"/>
              </a:defRPr>
            </a:lvl6pPr>
            <a:lvl7pPr marL="2811026" indent="-216233" defTabSz="914485" eaLnBrk="0" fontAlgn="base" hangingPunct="0">
              <a:spcBef>
                <a:spcPct val="0"/>
              </a:spcBef>
              <a:spcAft>
                <a:spcPct val="0"/>
              </a:spcAft>
              <a:defRPr sz="2300">
                <a:solidFill>
                  <a:schemeClr val="tx1"/>
                </a:solidFill>
                <a:latin typeface="Arial" charset="0"/>
                <a:ea typeface="ＭＳ Ｐゴシック" pitchFamily="34" charset="-128"/>
              </a:defRPr>
            </a:lvl7pPr>
            <a:lvl8pPr marL="3243491" indent="-216233" defTabSz="914485" eaLnBrk="0" fontAlgn="base" hangingPunct="0">
              <a:spcBef>
                <a:spcPct val="0"/>
              </a:spcBef>
              <a:spcAft>
                <a:spcPct val="0"/>
              </a:spcAft>
              <a:defRPr sz="2300">
                <a:solidFill>
                  <a:schemeClr val="tx1"/>
                </a:solidFill>
                <a:latin typeface="Arial" charset="0"/>
                <a:ea typeface="ＭＳ Ｐゴシック" pitchFamily="34" charset="-128"/>
              </a:defRPr>
            </a:lvl8pPr>
            <a:lvl9pPr marL="3675957" indent="-216233" defTabSz="914485" eaLnBrk="0" fontAlgn="base" hangingPunct="0">
              <a:spcBef>
                <a:spcPct val="0"/>
              </a:spcBef>
              <a:spcAft>
                <a:spcPct val="0"/>
              </a:spcAft>
              <a:defRPr sz="2300">
                <a:solidFill>
                  <a:schemeClr val="tx1"/>
                </a:solidFill>
                <a:latin typeface="Arial" charset="0"/>
                <a:ea typeface="ＭＳ Ｐゴシック" pitchFamily="34" charset="-128"/>
              </a:defRPr>
            </a:lvl9pPr>
          </a:lstStyle>
          <a:p>
            <a:pPr marL="0" marR="0" lvl="0" indent="0" algn="r" defTabSz="914485" rtl="0" eaLnBrk="1" fontAlgn="base" latinLnBrk="0" hangingPunct="1">
              <a:lnSpc>
                <a:spcPct val="100000"/>
              </a:lnSpc>
              <a:spcBef>
                <a:spcPct val="0"/>
              </a:spcBef>
              <a:spcAft>
                <a:spcPct val="0"/>
              </a:spcAft>
              <a:buClrTx/>
              <a:buSzTx/>
              <a:buFontTx/>
              <a:buNone/>
              <a:tabLst/>
              <a:defRPr/>
            </a:pPr>
            <a:fld id="{A3486E46-DCC0-4AD3-87AC-B20800D9D7B2}" type="slidenum">
              <a:rPr kumimoji="0" lang="en-US" altLang="zh-CN" sz="1200" b="0" i="0" u="none" strike="noStrike" kern="1200" cap="none" spc="0" normalizeH="0" baseline="0" noProof="0">
                <a:ln>
                  <a:noFill/>
                </a:ln>
                <a:solidFill>
                  <a:prstClr val="black"/>
                </a:solidFill>
                <a:effectLst/>
                <a:uLnTx/>
                <a:uFillTx/>
                <a:latin typeface="Times New Roman" pitchFamily="18" charset="0"/>
                <a:ea typeface="ＭＳ Ｐゴシック" pitchFamily="34" charset="-128"/>
                <a:cs typeface="+mn-cs"/>
              </a:rPr>
              <a:pPr marL="0" marR="0" lvl="0" indent="0" algn="r" defTabSz="914485" rtl="0" eaLnBrk="1" fontAlgn="base" latinLnBrk="0" hangingPunct="1">
                <a:lnSpc>
                  <a:spcPct val="100000"/>
                </a:lnSpc>
                <a:spcBef>
                  <a:spcPct val="0"/>
                </a:spcBef>
                <a:spcAft>
                  <a:spcPct val="0"/>
                </a:spcAft>
                <a:buClrTx/>
                <a:buSzTx/>
                <a:buFontTx/>
                <a:buNone/>
                <a:tabLst/>
                <a:defRPr/>
              </a:pPr>
              <a:t>34</a:t>
            </a:fld>
            <a:endParaRPr kumimoji="0" lang="en-US" altLang="zh-CN" sz="1200" b="0" i="0" u="none" strike="noStrike" kern="1200" cap="none" spc="0" normalizeH="0" baseline="0" noProof="0">
              <a:ln>
                <a:noFill/>
              </a:ln>
              <a:solidFill>
                <a:prstClr val="black"/>
              </a:solidFill>
              <a:effectLst/>
              <a:uLnTx/>
              <a:uFillTx/>
              <a:latin typeface="Times New Roman" pitchFamily="18" charset="0"/>
              <a:ea typeface="ＭＳ Ｐゴシック" pitchFamily="34" charset="-128"/>
              <a:cs typeface="+mn-cs"/>
            </a:endParaRPr>
          </a:p>
        </p:txBody>
      </p:sp>
      <p:sp>
        <p:nvSpPr>
          <p:cNvPr id="44034" name="Rectangle 2"/>
          <p:cNvSpPr>
            <a:spLocks noGrp="1" noRot="1" noChangeAspect="1" noChangeArrowheads="1" noTextEdit="1"/>
          </p:cNvSpPr>
          <p:nvPr>
            <p:ph type="sldImg"/>
          </p:nvPr>
        </p:nvSpPr>
        <p:spPr>
          <a:ln/>
        </p:spPr>
      </p:sp>
      <p:sp>
        <p:nvSpPr>
          <p:cNvPr id="4403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ea typeface="ＭＳ Ｐゴシック" pitchFamily="34" charset="-128"/>
            </a:endParaRPr>
          </a:p>
        </p:txBody>
      </p:sp>
    </p:spTree>
    <p:extLst>
      <p:ext uri="{BB962C8B-B14F-4D97-AF65-F5344CB8AC3E}">
        <p14:creationId xmlns:p14="http://schemas.microsoft.com/office/powerpoint/2010/main" val="30081010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85">
              <a:defRPr sz="2300">
                <a:solidFill>
                  <a:schemeClr val="tx1"/>
                </a:solidFill>
                <a:latin typeface="Arial" charset="0"/>
                <a:ea typeface="ＭＳ Ｐゴシック" pitchFamily="34" charset="-128"/>
              </a:defRPr>
            </a:lvl1pPr>
            <a:lvl2pPr marL="702756" indent="-270291" defTabSz="914485">
              <a:defRPr sz="2300">
                <a:solidFill>
                  <a:schemeClr val="tx1"/>
                </a:solidFill>
                <a:latin typeface="Arial" charset="0"/>
                <a:ea typeface="ＭＳ Ｐゴシック" pitchFamily="34" charset="-128"/>
              </a:defRPr>
            </a:lvl2pPr>
            <a:lvl3pPr marL="1081164" indent="-216233" defTabSz="914485">
              <a:defRPr sz="2300">
                <a:solidFill>
                  <a:schemeClr val="tx1"/>
                </a:solidFill>
                <a:latin typeface="Arial" charset="0"/>
                <a:ea typeface="ＭＳ Ｐゴシック" pitchFamily="34" charset="-128"/>
              </a:defRPr>
            </a:lvl3pPr>
            <a:lvl4pPr marL="1513629" indent="-216233" defTabSz="914485">
              <a:defRPr sz="2300">
                <a:solidFill>
                  <a:schemeClr val="tx1"/>
                </a:solidFill>
                <a:latin typeface="Arial" charset="0"/>
                <a:ea typeface="ＭＳ Ｐゴシック" pitchFamily="34" charset="-128"/>
              </a:defRPr>
            </a:lvl4pPr>
            <a:lvl5pPr marL="1946095" indent="-216233" defTabSz="914485">
              <a:defRPr sz="2300">
                <a:solidFill>
                  <a:schemeClr val="tx1"/>
                </a:solidFill>
                <a:latin typeface="Arial" charset="0"/>
                <a:ea typeface="ＭＳ Ｐゴシック" pitchFamily="34" charset="-128"/>
              </a:defRPr>
            </a:lvl5pPr>
            <a:lvl6pPr marL="2378560" indent="-216233" defTabSz="914485" eaLnBrk="0" fontAlgn="base" hangingPunct="0">
              <a:spcBef>
                <a:spcPct val="0"/>
              </a:spcBef>
              <a:spcAft>
                <a:spcPct val="0"/>
              </a:spcAft>
              <a:defRPr sz="2300">
                <a:solidFill>
                  <a:schemeClr val="tx1"/>
                </a:solidFill>
                <a:latin typeface="Arial" charset="0"/>
                <a:ea typeface="ＭＳ Ｐゴシック" pitchFamily="34" charset="-128"/>
              </a:defRPr>
            </a:lvl6pPr>
            <a:lvl7pPr marL="2811026" indent="-216233" defTabSz="914485" eaLnBrk="0" fontAlgn="base" hangingPunct="0">
              <a:spcBef>
                <a:spcPct val="0"/>
              </a:spcBef>
              <a:spcAft>
                <a:spcPct val="0"/>
              </a:spcAft>
              <a:defRPr sz="2300">
                <a:solidFill>
                  <a:schemeClr val="tx1"/>
                </a:solidFill>
                <a:latin typeface="Arial" charset="0"/>
                <a:ea typeface="ＭＳ Ｐゴシック" pitchFamily="34" charset="-128"/>
              </a:defRPr>
            </a:lvl7pPr>
            <a:lvl8pPr marL="3243491" indent="-216233" defTabSz="914485" eaLnBrk="0" fontAlgn="base" hangingPunct="0">
              <a:spcBef>
                <a:spcPct val="0"/>
              </a:spcBef>
              <a:spcAft>
                <a:spcPct val="0"/>
              </a:spcAft>
              <a:defRPr sz="2300">
                <a:solidFill>
                  <a:schemeClr val="tx1"/>
                </a:solidFill>
                <a:latin typeface="Arial" charset="0"/>
                <a:ea typeface="ＭＳ Ｐゴシック" pitchFamily="34" charset="-128"/>
              </a:defRPr>
            </a:lvl8pPr>
            <a:lvl9pPr marL="3675957" indent="-216233" defTabSz="914485" eaLnBrk="0" fontAlgn="base" hangingPunct="0">
              <a:spcBef>
                <a:spcPct val="0"/>
              </a:spcBef>
              <a:spcAft>
                <a:spcPct val="0"/>
              </a:spcAft>
              <a:defRPr sz="2300">
                <a:solidFill>
                  <a:schemeClr val="tx1"/>
                </a:solidFill>
                <a:latin typeface="Arial" charset="0"/>
                <a:ea typeface="ＭＳ Ｐゴシック" pitchFamily="34" charset="-128"/>
              </a:defRPr>
            </a:lvl9pPr>
          </a:lstStyle>
          <a:p>
            <a:pPr marL="0" marR="0" lvl="0" indent="0" algn="r" defTabSz="914485" rtl="0" eaLnBrk="1" fontAlgn="base" latinLnBrk="0" hangingPunct="1">
              <a:lnSpc>
                <a:spcPct val="100000"/>
              </a:lnSpc>
              <a:spcBef>
                <a:spcPct val="0"/>
              </a:spcBef>
              <a:spcAft>
                <a:spcPct val="0"/>
              </a:spcAft>
              <a:buClrTx/>
              <a:buSzTx/>
              <a:buFontTx/>
              <a:buNone/>
              <a:tabLst/>
              <a:defRPr/>
            </a:pPr>
            <a:fld id="{98A11287-930E-4350-9705-C460E0F60E84}" type="slidenum">
              <a:rPr kumimoji="0" lang="en-US" altLang="zh-CN" sz="1200" b="0" i="0" u="none" strike="noStrike" kern="1200" cap="none" spc="0" normalizeH="0" baseline="0" noProof="0">
                <a:ln>
                  <a:noFill/>
                </a:ln>
                <a:solidFill>
                  <a:prstClr val="black"/>
                </a:solidFill>
                <a:effectLst/>
                <a:uLnTx/>
                <a:uFillTx/>
                <a:latin typeface="Times New Roman" pitchFamily="18" charset="0"/>
                <a:ea typeface="ＭＳ Ｐゴシック" pitchFamily="34" charset="-128"/>
                <a:cs typeface="+mn-cs"/>
              </a:rPr>
              <a:pPr marL="0" marR="0" lvl="0" indent="0" algn="r" defTabSz="914485" rtl="0" eaLnBrk="1" fontAlgn="base" latinLnBrk="0" hangingPunct="1">
                <a:lnSpc>
                  <a:spcPct val="100000"/>
                </a:lnSpc>
                <a:spcBef>
                  <a:spcPct val="0"/>
                </a:spcBef>
                <a:spcAft>
                  <a:spcPct val="0"/>
                </a:spcAft>
                <a:buClrTx/>
                <a:buSzTx/>
                <a:buFontTx/>
                <a:buNone/>
                <a:tabLst/>
                <a:defRPr/>
              </a:pPr>
              <a:t>35</a:t>
            </a:fld>
            <a:endParaRPr kumimoji="0" lang="en-US" altLang="zh-CN" sz="1200" b="0" i="0" u="none" strike="noStrike" kern="1200" cap="none" spc="0" normalizeH="0" baseline="0" noProof="0">
              <a:ln>
                <a:noFill/>
              </a:ln>
              <a:solidFill>
                <a:prstClr val="black"/>
              </a:solidFill>
              <a:effectLst/>
              <a:uLnTx/>
              <a:uFillTx/>
              <a:latin typeface="Times New Roman" pitchFamily="18" charset="0"/>
              <a:ea typeface="ＭＳ Ｐゴシック" pitchFamily="34" charset="-128"/>
              <a:cs typeface="+mn-cs"/>
            </a:endParaRPr>
          </a:p>
        </p:txBody>
      </p:sp>
      <p:sp>
        <p:nvSpPr>
          <p:cNvPr id="46082" name="Rectangle 2"/>
          <p:cNvSpPr>
            <a:spLocks noGrp="1" noRot="1" noChangeAspect="1" noChangeArrowheads="1" noTextEdit="1"/>
          </p:cNvSpPr>
          <p:nvPr>
            <p:ph type="sldImg"/>
          </p:nvPr>
        </p:nvSpPr>
        <p:spPr>
          <a:ln/>
        </p:spPr>
      </p:sp>
      <p:sp>
        <p:nvSpPr>
          <p:cNvPr id="46083"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ea typeface="ＭＳ Ｐゴシック" pitchFamily="34" charset="-128"/>
            </a:endParaRPr>
          </a:p>
        </p:txBody>
      </p:sp>
    </p:spTree>
    <p:extLst>
      <p:ext uri="{BB962C8B-B14F-4D97-AF65-F5344CB8AC3E}">
        <p14:creationId xmlns:p14="http://schemas.microsoft.com/office/powerpoint/2010/main" val="20642827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ea typeface="宋体" charset="-122"/>
              </a:defRPr>
            </a:lvl1pPr>
            <a:lvl2pPr marL="742950" indent="-285750">
              <a:defRPr sz="2400">
                <a:solidFill>
                  <a:schemeClr val="tx1"/>
                </a:solidFill>
                <a:latin typeface="Times New Roman" pitchFamily="18" charset="0"/>
                <a:ea typeface="宋体" charset="-122"/>
              </a:defRPr>
            </a:lvl2pPr>
            <a:lvl3pPr marL="1143000" indent="-228600">
              <a:defRPr sz="2400">
                <a:solidFill>
                  <a:schemeClr val="tx1"/>
                </a:solidFill>
                <a:latin typeface="Times New Roman" pitchFamily="18" charset="0"/>
                <a:ea typeface="宋体" charset="-122"/>
              </a:defRPr>
            </a:lvl3pPr>
            <a:lvl4pPr marL="1600200" indent="-228600">
              <a:defRPr sz="2400">
                <a:solidFill>
                  <a:schemeClr val="tx1"/>
                </a:solidFill>
                <a:latin typeface="Times New Roman" pitchFamily="18" charset="0"/>
                <a:ea typeface="宋体" charset="-122"/>
              </a:defRPr>
            </a:lvl4pPr>
            <a:lvl5pPr marL="2057400" indent="-228600">
              <a:defRPr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sz="2400">
                <a:solidFill>
                  <a:schemeClr val="tx1"/>
                </a:solidFill>
                <a:latin typeface="Times New Roman" pitchFamily="18" charset="0"/>
                <a:ea typeface="宋体" charset="-122"/>
              </a:defRPr>
            </a:lvl9pPr>
          </a:lstStyle>
          <a:p>
            <a:fld id="{21A04A6B-D075-4C39-8775-15E5AC8B84F9}" type="slidenum">
              <a:rPr lang="zh-CN" altLang="en-US" sz="1200">
                <a:solidFill>
                  <a:prstClr val="black"/>
                </a:solidFill>
              </a:rPr>
              <a:pPr/>
              <a:t>36</a:t>
            </a:fld>
            <a:endParaRPr lang="en-US" altLang="zh-CN" sz="1200">
              <a:solidFill>
                <a:prstClr val="black"/>
              </a:solidFill>
            </a:endParaRPr>
          </a:p>
        </p:txBody>
      </p:sp>
      <p:sp>
        <p:nvSpPr>
          <p:cNvPr id="145411" name="Rectangle 2"/>
          <p:cNvSpPr>
            <a:spLocks noGrp="1" noRot="1" noChangeAspect="1" noChangeArrowheads="1" noTextEdit="1"/>
          </p:cNvSpPr>
          <p:nvPr>
            <p:ph type="sldImg"/>
          </p:nvPr>
        </p:nvSpPr>
        <p:spPr>
          <a:ln/>
        </p:spPr>
      </p:sp>
      <p:sp>
        <p:nvSpPr>
          <p:cNvPr id="1454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Tree>
    <p:extLst>
      <p:ext uri="{BB962C8B-B14F-4D97-AF65-F5344CB8AC3E}">
        <p14:creationId xmlns:p14="http://schemas.microsoft.com/office/powerpoint/2010/main" val="6169750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85">
              <a:defRPr sz="2300">
                <a:solidFill>
                  <a:schemeClr val="tx1"/>
                </a:solidFill>
                <a:latin typeface="Arial" charset="0"/>
                <a:ea typeface="ＭＳ Ｐゴシック" pitchFamily="34" charset="-128"/>
              </a:defRPr>
            </a:lvl1pPr>
            <a:lvl2pPr marL="702756" indent="-270291" defTabSz="914485">
              <a:defRPr sz="2300">
                <a:solidFill>
                  <a:schemeClr val="tx1"/>
                </a:solidFill>
                <a:latin typeface="Arial" charset="0"/>
                <a:ea typeface="ＭＳ Ｐゴシック" pitchFamily="34" charset="-128"/>
              </a:defRPr>
            </a:lvl2pPr>
            <a:lvl3pPr marL="1081164" indent="-216233" defTabSz="914485">
              <a:defRPr sz="2300">
                <a:solidFill>
                  <a:schemeClr val="tx1"/>
                </a:solidFill>
                <a:latin typeface="Arial" charset="0"/>
                <a:ea typeface="ＭＳ Ｐゴシック" pitchFamily="34" charset="-128"/>
              </a:defRPr>
            </a:lvl3pPr>
            <a:lvl4pPr marL="1513629" indent="-216233" defTabSz="914485">
              <a:defRPr sz="2300">
                <a:solidFill>
                  <a:schemeClr val="tx1"/>
                </a:solidFill>
                <a:latin typeface="Arial" charset="0"/>
                <a:ea typeface="ＭＳ Ｐゴシック" pitchFamily="34" charset="-128"/>
              </a:defRPr>
            </a:lvl4pPr>
            <a:lvl5pPr marL="1946095" indent="-216233" defTabSz="914485">
              <a:defRPr sz="2300">
                <a:solidFill>
                  <a:schemeClr val="tx1"/>
                </a:solidFill>
                <a:latin typeface="Arial" charset="0"/>
                <a:ea typeface="ＭＳ Ｐゴシック" pitchFamily="34" charset="-128"/>
              </a:defRPr>
            </a:lvl5pPr>
            <a:lvl6pPr marL="2378560" indent="-216233" defTabSz="914485" eaLnBrk="0" fontAlgn="base" hangingPunct="0">
              <a:spcBef>
                <a:spcPct val="0"/>
              </a:spcBef>
              <a:spcAft>
                <a:spcPct val="0"/>
              </a:spcAft>
              <a:defRPr sz="2300">
                <a:solidFill>
                  <a:schemeClr val="tx1"/>
                </a:solidFill>
                <a:latin typeface="Arial" charset="0"/>
                <a:ea typeface="ＭＳ Ｐゴシック" pitchFamily="34" charset="-128"/>
              </a:defRPr>
            </a:lvl6pPr>
            <a:lvl7pPr marL="2811026" indent="-216233" defTabSz="914485" eaLnBrk="0" fontAlgn="base" hangingPunct="0">
              <a:spcBef>
                <a:spcPct val="0"/>
              </a:spcBef>
              <a:spcAft>
                <a:spcPct val="0"/>
              </a:spcAft>
              <a:defRPr sz="2300">
                <a:solidFill>
                  <a:schemeClr val="tx1"/>
                </a:solidFill>
                <a:latin typeface="Arial" charset="0"/>
                <a:ea typeface="ＭＳ Ｐゴシック" pitchFamily="34" charset="-128"/>
              </a:defRPr>
            </a:lvl7pPr>
            <a:lvl8pPr marL="3243491" indent="-216233" defTabSz="914485" eaLnBrk="0" fontAlgn="base" hangingPunct="0">
              <a:spcBef>
                <a:spcPct val="0"/>
              </a:spcBef>
              <a:spcAft>
                <a:spcPct val="0"/>
              </a:spcAft>
              <a:defRPr sz="2300">
                <a:solidFill>
                  <a:schemeClr val="tx1"/>
                </a:solidFill>
                <a:latin typeface="Arial" charset="0"/>
                <a:ea typeface="ＭＳ Ｐゴシック" pitchFamily="34" charset="-128"/>
              </a:defRPr>
            </a:lvl8pPr>
            <a:lvl9pPr marL="3675957" indent="-216233" defTabSz="914485" eaLnBrk="0" fontAlgn="base" hangingPunct="0">
              <a:spcBef>
                <a:spcPct val="0"/>
              </a:spcBef>
              <a:spcAft>
                <a:spcPct val="0"/>
              </a:spcAft>
              <a:defRPr sz="2300">
                <a:solidFill>
                  <a:schemeClr val="tx1"/>
                </a:solidFill>
                <a:latin typeface="Arial" charset="0"/>
                <a:ea typeface="ＭＳ Ｐゴシック" pitchFamily="34" charset="-128"/>
              </a:defRPr>
            </a:lvl9pPr>
          </a:lstStyle>
          <a:p>
            <a:fld id="{88CE4B95-16CA-44EC-B1F5-5E6E6D6B2B48}" type="slidenum">
              <a:rPr lang="en-US" altLang="zh-CN" sz="1200">
                <a:latin typeface="Times New Roman" pitchFamily="18" charset="0"/>
              </a:rPr>
              <a:pPr/>
              <a:t>13</a:t>
            </a:fld>
            <a:endParaRPr lang="en-US" altLang="zh-CN" sz="1200">
              <a:latin typeface="Times New Roman" pitchFamily="18" charset="0"/>
            </a:endParaRPr>
          </a:p>
        </p:txBody>
      </p:sp>
      <p:sp>
        <p:nvSpPr>
          <p:cNvPr id="89090" name="Rectangle 2"/>
          <p:cNvSpPr>
            <a:spLocks noGrp="1" noRot="1" noChangeAspect="1" noChangeArrowheads="1" noTextEdit="1"/>
          </p:cNvSpPr>
          <p:nvPr>
            <p:ph type="sldImg"/>
          </p:nvPr>
        </p:nvSpPr>
        <p:spPr>
          <a:ln/>
        </p:spPr>
      </p:sp>
      <p:sp>
        <p:nvSpPr>
          <p:cNvPr id="8909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ea typeface="ＭＳ Ｐゴシック" pitchFamily="34" charset="-128"/>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ea typeface="宋体" charset="-122"/>
              </a:defRPr>
            </a:lvl1pPr>
            <a:lvl2pPr marL="742950" indent="-285750">
              <a:defRPr sz="2400">
                <a:solidFill>
                  <a:schemeClr val="tx1"/>
                </a:solidFill>
                <a:latin typeface="Times New Roman" pitchFamily="18" charset="0"/>
                <a:ea typeface="宋体" charset="-122"/>
              </a:defRPr>
            </a:lvl2pPr>
            <a:lvl3pPr marL="1143000" indent="-228600">
              <a:defRPr sz="2400">
                <a:solidFill>
                  <a:schemeClr val="tx1"/>
                </a:solidFill>
                <a:latin typeface="Times New Roman" pitchFamily="18" charset="0"/>
                <a:ea typeface="宋体" charset="-122"/>
              </a:defRPr>
            </a:lvl3pPr>
            <a:lvl4pPr marL="1600200" indent="-228600">
              <a:defRPr sz="2400">
                <a:solidFill>
                  <a:schemeClr val="tx1"/>
                </a:solidFill>
                <a:latin typeface="Times New Roman" pitchFamily="18" charset="0"/>
                <a:ea typeface="宋体" charset="-122"/>
              </a:defRPr>
            </a:lvl4pPr>
            <a:lvl5pPr marL="2057400" indent="-228600">
              <a:defRPr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sz="2400">
                <a:solidFill>
                  <a:schemeClr val="tx1"/>
                </a:solidFill>
                <a:latin typeface="Times New Roman" pitchFamily="18" charset="0"/>
                <a:ea typeface="宋体" charset="-122"/>
              </a:defRPr>
            </a:lvl9pPr>
          </a:lstStyle>
          <a:p>
            <a:fld id="{21A04A6B-D075-4C39-8775-15E5AC8B84F9}" type="slidenum">
              <a:rPr lang="zh-CN" altLang="en-US" sz="1200">
                <a:solidFill>
                  <a:prstClr val="black"/>
                </a:solidFill>
              </a:rPr>
              <a:pPr/>
              <a:t>37</a:t>
            </a:fld>
            <a:endParaRPr lang="en-US" altLang="zh-CN" sz="1200">
              <a:solidFill>
                <a:prstClr val="black"/>
              </a:solidFill>
            </a:endParaRPr>
          </a:p>
        </p:txBody>
      </p:sp>
      <p:sp>
        <p:nvSpPr>
          <p:cNvPr id="145411" name="Rectangle 2"/>
          <p:cNvSpPr>
            <a:spLocks noGrp="1" noRot="1" noChangeAspect="1" noChangeArrowheads="1" noTextEdit="1"/>
          </p:cNvSpPr>
          <p:nvPr>
            <p:ph type="sldImg"/>
          </p:nvPr>
        </p:nvSpPr>
        <p:spPr>
          <a:ln/>
        </p:spPr>
      </p:sp>
      <p:sp>
        <p:nvSpPr>
          <p:cNvPr id="1454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Tree>
    <p:extLst>
      <p:ext uri="{BB962C8B-B14F-4D97-AF65-F5344CB8AC3E}">
        <p14:creationId xmlns:p14="http://schemas.microsoft.com/office/powerpoint/2010/main" val="36713411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日期占位符 3"/>
          <p:cNvSpPr>
            <a:spLocks noGrp="1"/>
          </p:cNvSpPr>
          <p:nvPr>
            <p:ph type="dt" idx="10"/>
          </p:nvPr>
        </p:nvSpPr>
        <p:spPr/>
        <p:txBody>
          <a:bodyPr/>
          <a:lstStyle/>
          <a:p>
            <a:fld id="{EB0C6634-9A59-441C-93A4-422F86E52D9D}" type="datetime3">
              <a:rPr lang="zh-CN" altLang="en-US" smtClean="0"/>
              <a:pPr/>
              <a:t>2021年5月15日星期六</a:t>
            </a:fld>
            <a:endParaRPr lang="en-US" altLang="zh-CN"/>
          </a:p>
        </p:txBody>
      </p:sp>
      <p:sp>
        <p:nvSpPr>
          <p:cNvPr id="5" name="灯片编号占位符 4"/>
          <p:cNvSpPr>
            <a:spLocks noGrp="1"/>
          </p:cNvSpPr>
          <p:nvPr>
            <p:ph type="sldNum" sz="quarter" idx="11"/>
          </p:nvPr>
        </p:nvSpPr>
        <p:spPr/>
        <p:txBody>
          <a:bodyPr/>
          <a:lstStyle/>
          <a:p>
            <a:fld id="{83193D98-DB00-420A-AAD8-97B9E2A958FD}" type="slidenum">
              <a:rPr lang="zh-CN" altLang="en-US" smtClean="0"/>
              <a:pPr/>
              <a:t>48</a:t>
            </a:fld>
            <a:endParaRPr lang="en-US" altLang="zh-CN"/>
          </a:p>
        </p:txBody>
      </p:sp>
    </p:spTree>
    <p:extLst>
      <p:ext uri="{BB962C8B-B14F-4D97-AF65-F5344CB8AC3E}">
        <p14:creationId xmlns:p14="http://schemas.microsoft.com/office/powerpoint/2010/main" val="2050626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09"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85">
              <a:defRPr sz="2300">
                <a:solidFill>
                  <a:schemeClr val="tx1"/>
                </a:solidFill>
                <a:latin typeface="Arial" charset="0"/>
                <a:ea typeface="ＭＳ Ｐゴシック" pitchFamily="34" charset="-128"/>
              </a:defRPr>
            </a:lvl1pPr>
            <a:lvl2pPr marL="702756" indent="-270291" defTabSz="914485">
              <a:defRPr sz="2300">
                <a:solidFill>
                  <a:schemeClr val="tx1"/>
                </a:solidFill>
                <a:latin typeface="Arial" charset="0"/>
                <a:ea typeface="ＭＳ Ｐゴシック" pitchFamily="34" charset="-128"/>
              </a:defRPr>
            </a:lvl2pPr>
            <a:lvl3pPr marL="1081164" indent="-216233" defTabSz="914485">
              <a:defRPr sz="2300">
                <a:solidFill>
                  <a:schemeClr val="tx1"/>
                </a:solidFill>
                <a:latin typeface="Arial" charset="0"/>
                <a:ea typeface="ＭＳ Ｐゴシック" pitchFamily="34" charset="-128"/>
              </a:defRPr>
            </a:lvl3pPr>
            <a:lvl4pPr marL="1513629" indent="-216233" defTabSz="914485">
              <a:defRPr sz="2300">
                <a:solidFill>
                  <a:schemeClr val="tx1"/>
                </a:solidFill>
                <a:latin typeface="Arial" charset="0"/>
                <a:ea typeface="ＭＳ Ｐゴシック" pitchFamily="34" charset="-128"/>
              </a:defRPr>
            </a:lvl4pPr>
            <a:lvl5pPr marL="1946095" indent="-216233" defTabSz="914485">
              <a:defRPr sz="2300">
                <a:solidFill>
                  <a:schemeClr val="tx1"/>
                </a:solidFill>
                <a:latin typeface="Arial" charset="0"/>
                <a:ea typeface="ＭＳ Ｐゴシック" pitchFamily="34" charset="-128"/>
              </a:defRPr>
            </a:lvl5pPr>
            <a:lvl6pPr marL="2378560" indent="-216233" defTabSz="914485" eaLnBrk="0" fontAlgn="base" hangingPunct="0">
              <a:spcBef>
                <a:spcPct val="0"/>
              </a:spcBef>
              <a:spcAft>
                <a:spcPct val="0"/>
              </a:spcAft>
              <a:defRPr sz="2300">
                <a:solidFill>
                  <a:schemeClr val="tx1"/>
                </a:solidFill>
                <a:latin typeface="Arial" charset="0"/>
                <a:ea typeface="ＭＳ Ｐゴシック" pitchFamily="34" charset="-128"/>
              </a:defRPr>
            </a:lvl6pPr>
            <a:lvl7pPr marL="2811026" indent="-216233" defTabSz="914485" eaLnBrk="0" fontAlgn="base" hangingPunct="0">
              <a:spcBef>
                <a:spcPct val="0"/>
              </a:spcBef>
              <a:spcAft>
                <a:spcPct val="0"/>
              </a:spcAft>
              <a:defRPr sz="2300">
                <a:solidFill>
                  <a:schemeClr val="tx1"/>
                </a:solidFill>
                <a:latin typeface="Arial" charset="0"/>
                <a:ea typeface="ＭＳ Ｐゴシック" pitchFamily="34" charset="-128"/>
              </a:defRPr>
            </a:lvl7pPr>
            <a:lvl8pPr marL="3243491" indent="-216233" defTabSz="914485" eaLnBrk="0" fontAlgn="base" hangingPunct="0">
              <a:spcBef>
                <a:spcPct val="0"/>
              </a:spcBef>
              <a:spcAft>
                <a:spcPct val="0"/>
              </a:spcAft>
              <a:defRPr sz="2300">
                <a:solidFill>
                  <a:schemeClr val="tx1"/>
                </a:solidFill>
                <a:latin typeface="Arial" charset="0"/>
                <a:ea typeface="ＭＳ Ｐゴシック" pitchFamily="34" charset="-128"/>
              </a:defRPr>
            </a:lvl8pPr>
            <a:lvl9pPr marL="3675957" indent="-216233" defTabSz="914485" eaLnBrk="0" fontAlgn="base" hangingPunct="0">
              <a:spcBef>
                <a:spcPct val="0"/>
              </a:spcBef>
              <a:spcAft>
                <a:spcPct val="0"/>
              </a:spcAft>
              <a:defRPr sz="2300">
                <a:solidFill>
                  <a:schemeClr val="tx1"/>
                </a:solidFill>
                <a:latin typeface="Arial" charset="0"/>
                <a:ea typeface="ＭＳ Ｐゴシック" pitchFamily="34" charset="-128"/>
              </a:defRPr>
            </a:lvl9pPr>
          </a:lstStyle>
          <a:p>
            <a:pPr marL="0" marR="0" lvl="0" indent="0" algn="r" defTabSz="914485" rtl="0" eaLnBrk="1" fontAlgn="base" latinLnBrk="0" hangingPunct="1">
              <a:lnSpc>
                <a:spcPct val="100000"/>
              </a:lnSpc>
              <a:spcBef>
                <a:spcPct val="0"/>
              </a:spcBef>
              <a:spcAft>
                <a:spcPct val="0"/>
              </a:spcAft>
              <a:buClrTx/>
              <a:buSzTx/>
              <a:buFontTx/>
              <a:buNone/>
              <a:tabLst/>
              <a:defRPr/>
            </a:pPr>
            <a:fld id="{1EC2E7E6-AF48-49EA-89EA-03988BCD6829}" type="slidenum">
              <a:rPr kumimoji="0" lang="en-US" altLang="zh-CN" sz="1200" b="0" i="0" u="none" strike="noStrike" kern="1200" cap="none" spc="0" normalizeH="0" baseline="0" noProof="0">
                <a:ln>
                  <a:noFill/>
                </a:ln>
                <a:solidFill>
                  <a:srgbClr val="000000"/>
                </a:solidFill>
                <a:effectLst/>
                <a:uLnTx/>
                <a:uFillTx/>
                <a:latin typeface="Times New Roman" pitchFamily="18" charset="0"/>
                <a:ea typeface="ＭＳ Ｐゴシック" pitchFamily="34" charset="-128"/>
                <a:cs typeface="+mn-cs"/>
              </a:rPr>
              <a:pPr marL="0" marR="0" lvl="0" indent="0" algn="r" defTabSz="914485" rtl="0" eaLnBrk="1" fontAlgn="base" latinLnBrk="0" hangingPunct="1">
                <a:lnSpc>
                  <a:spcPct val="100000"/>
                </a:lnSpc>
                <a:spcBef>
                  <a:spcPct val="0"/>
                </a:spcBef>
                <a:spcAft>
                  <a:spcPct val="0"/>
                </a:spcAft>
                <a:buClrTx/>
                <a:buSzTx/>
                <a:buFontTx/>
                <a:buNone/>
                <a:tabLst/>
                <a:defRPr/>
              </a:pPr>
              <a:t>51</a:t>
            </a:fld>
            <a:endParaRPr kumimoji="0" lang="en-US" altLang="zh-CN" sz="1200" b="0" i="0" u="none" strike="noStrike" kern="1200" cap="none" spc="0" normalizeH="0" baseline="0" noProof="0">
              <a:ln>
                <a:noFill/>
              </a:ln>
              <a:solidFill>
                <a:srgbClr val="000000"/>
              </a:solidFill>
              <a:effectLst/>
              <a:uLnTx/>
              <a:uFillTx/>
              <a:latin typeface="Times New Roman" pitchFamily="18" charset="0"/>
              <a:ea typeface="ＭＳ Ｐゴシック" pitchFamily="34" charset="-128"/>
              <a:cs typeface="+mn-cs"/>
            </a:endParaRPr>
          </a:p>
        </p:txBody>
      </p:sp>
      <p:sp>
        <p:nvSpPr>
          <p:cNvPr id="145410" name="Rectangle 2"/>
          <p:cNvSpPr>
            <a:spLocks noGrp="1" noRot="1" noChangeAspect="1" noChangeArrowheads="1" noTextEdit="1"/>
          </p:cNvSpPr>
          <p:nvPr>
            <p:ph type="sldImg"/>
          </p:nvPr>
        </p:nvSpPr>
        <p:spPr>
          <a:ln/>
        </p:spPr>
      </p:sp>
      <p:sp>
        <p:nvSpPr>
          <p:cNvPr id="14541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ea typeface="ＭＳ Ｐゴシック" pitchFamily="34" charset="-128"/>
            </a:endParaRPr>
          </a:p>
        </p:txBody>
      </p:sp>
    </p:spTree>
    <p:extLst>
      <p:ext uri="{BB962C8B-B14F-4D97-AF65-F5344CB8AC3E}">
        <p14:creationId xmlns:p14="http://schemas.microsoft.com/office/powerpoint/2010/main" val="24059902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85">
              <a:defRPr sz="2300">
                <a:solidFill>
                  <a:schemeClr val="tx1"/>
                </a:solidFill>
                <a:latin typeface="Arial" charset="0"/>
                <a:ea typeface="ＭＳ Ｐゴシック" pitchFamily="34" charset="-128"/>
              </a:defRPr>
            </a:lvl1pPr>
            <a:lvl2pPr marL="702756" indent="-270291" defTabSz="914485">
              <a:defRPr sz="2300">
                <a:solidFill>
                  <a:schemeClr val="tx1"/>
                </a:solidFill>
                <a:latin typeface="Arial" charset="0"/>
                <a:ea typeface="ＭＳ Ｐゴシック" pitchFamily="34" charset="-128"/>
              </a:defRPr>
            </a:lvl2pPr>
            <a:lvl3pPr marL="1081164" indent="-216233" defTabSz="914485">
              <a:defRPr sz="2300">
                <a:solidFill>
                  <a:schemeClr val="tx1"/>
                </a:solidFill>
                <a:latin typeface="Arial" charset="0"/>
                <a:ea typeface="ＭＳ Ｐゴシック" pitchFamily="34" charset="-128"/>
              </a:defRPr>
            </a:lvl3pPr>
            <a:lvl4pPr marL="1513629" indent="-216233" defTabSz="914485">
              <a:defRPr sz="2300">
                <a:solidFill>
                  <a:schemeClr val="tx1"/>
                </a:solidFill>
                <a:latin typeface="Arial" charset="0"/>
                <a:ea typeface="ＭＳ Ｐゴシック" pitchFamily="34" charset="-128"/>
              </a:defRPr>
            </a:lvl4pPr>
            <a:lvl5pPr marL="1946095" indent="-216233" defTabSz="914485">
              <a:defRPr sz="2300">
                <a:solidFill>
                  <a:schemeClr val="tx1"/>
                </a:solidFill>
                <a:latin typeface="Arial" charset="0"/>
                <a:ea typeface="ＭＳ Ｐゴシック" pitchFamily="34" charset="-128"/>
              </a:defRPr>
            </a:lvl5pPr>
            <a:lvl6pPr marL="2378560" indent="-216233" defTabSz="914485" eaLnBrk="0" fontAlgn="base" hangingPunct="0">
              <a:spcBef>
                <a:spcPct val="0"/>
              </a:spcBef>
              <a:spcAft>
                <a:spcPct val="0"/>
              </a:spcAft>
              <a:defRPr sz="2300">
                <a:solidFill>
                  <a:schemeClr val="tx1"/>
                </a:solidFill>
                <a:latin typeface="Arial" charset="0"/>
                <a:ea typeface="ＭＳ Ｐゴシック" pitchFamily="34" charset="-128"/>
              </a:defRPr>
            </a:lvl6pPr>
            <a:lvl7pPr marL="2811026" indent="-216233" defTabSz="914485" eaLnBrk="0" fontAlgn="base" hangingPunct="0">
              <a:spcBef>
                <a:spcPct val="0"/>
              </a:spcBef>
              <a:spcAft>
                <a:spcPct val="0"/>
              </a:spcAft>
              <a:defRPr sz="2300">
                <a:solidFill>
                  <a:schemeClr val="tx1"/>
                </a:solidFill>
                <a:latin typeface="Arial" charset="0"/>
                <a:ea typeface="ＭＳ Ｐゴシック" pitchFamily="34" charset="-128"/>
              </a:defRPr>
            </a:lvl7pPr>
            <a:lvl8pPr marL="3243491" indent="-216233" defTabSz="914485" eaLnBrk="0" fontAlgn="base" hangingPunct="0">
              <a:spcBef>
                <a:spcPct val="0"/>
              </a:spcBef>
              <a:spcAft>
                <a:spcPct val="0"/>
              </a:spcAft>
              <a:defRPr sz="2300">
                <a:solidFill>
                  <a:schemeClr val="tx1"/>
                </a:solidFill>
                <a:latin typeface="Arial" charset="0"/>
                <a:ea typeface="ＭＳ Ｐゴシック" pitchFamily="34" charset="-128"/>
              </a:defRPr>
            </a:lvl8pPr>
            <a:lvl9pPr marL="3675957" indent="-216233" defTabSz="914485" eaLnBrk="0" fontAlgn="base" hangingPunct="0">
              <a:spcBef>
                <a:spcPct val="0"/>
              </a:spcBef>
              <a:spcAft>
                <a:spcPct val="0"/>
              </a:spcAft>
              <a:defRPr sz="2300">
                <a:solidFill>
                  <a:schemeClr val="tx1"/>
                </a:solidFill>
                <a:latin typeface="Arial" charset="0"/>
                <a:ea typeface="ＭＳ Ｐゴシック" pitchFamily="34" charset="-128"/>
              </a:defRPr>
            </a:lvl9pPr>
          </a:lstStyle>
          <a:p>
            <a:fld id="{F679CAAE-7ACF-4F7A-8423-1DFA27239C6D}" type="slidenum">
              <a:rPr lang="en-US" altLang="zh-CN" sz="1200">
                <a:latin typeface="Times New Roman" pitchFamily="18" charset="0"/>
              </a:rPr>
              <a:pPr/>
              <a:t>14</a:t>
            </a:fld>
            <a:endParaRPr lang="en-US" altLang="zh-CN" sz="1200">
              <a:latin typeface="Times New Roman" pitchFamily="18" charset="0"/>
            </a:endParaRPr>
          </a:p>
        </p:txBody>
      </p:sp>
      <p:sp>
        <p:nvSpPr>
          <p:cNvPr id="91138" name="Rectangle 2"/>
          <p:cNvSpPr>
            <a:spLocks noGrp="1" noRot="1" noChangeAspect="1" noChangeArrowheads="1" noTextEdit="1"/>
          </p:cNvSpPr>
          <p:nvPr>
            <p:ph type="sldImg"/>
          </p:nvPr>
        </p:nvSpPr>
        <p:spPr>
          <a:ln/>
        </p:spPr>
      </p:sp>
      <p:sp>
        <p:nvSpPr>
          <p:cNvPr id="91139"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ea typeface="ＭＳ Ｐゴシック" pitchFamily="34" charset="-128"/>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85">
              <a:defRPr sz="2300">
                <a:solidFill>
                  <a:schemeClr val="tx1"/>
                </a:solidFill>
                <a:latin typeface="Arial" charset="0"/>
                <a:ea typeface="ＭＳ Ｐゴシック" pitchFamily="34" charset="-128"/>
              </a:defRPr>
            </a:lvl1pPr>
            <a:lvl2pPr marL="702756" indent="-270291" defTabSz="914485">
              <a:defRPr sz="2300">
                <a:solidFill>
                  <a:schemeClr val="tx1"/>
                </a:solidFill>
                <a:latin typeface="Arial" charset="0"/>
                <a:ea typeface="ＭＳ Ｐゴシック" pitchFamily="34" charset="-128"/>
              </a:defRPr>
            </a:lvl2pPr>
            <a:lvl3pPr marL="1081164" indent="-216233" defTabSz="914485">
              <a:defRPr sz="2300">
                <a:solidFill>
                  <a:schemeClr val="tx1"/>
                </a:solidFill>
                <a:latin typeface="Arial" charset="0"/>
                <a:ea typeface="ＭＳ Ｐゴシック" pitchFamily="34" charset="-128"/>
              </a:defRPr>
            </a:lvl3pPr>
            <a:lvl4pPr marL="1513629" indent="-216233" defTabSz="914485">
              <a:defRPr sz="2300">
                <a:solidFill>
                  <a:schemeClr val="tx1"/>
                </a:solidFill>
                <a:latin typeface="Arial" charset="0"/>
                <a:ea typeface="ＭＳ Ｐゴシック" pitchFamily="34" charset="-128"/>
              </a:defRPr>
            </a:lvl4pPr>
            <a:lvl5pPr marL="1946095" indent="-216233" defTabSz="914485">
              <a:defRPr sz="2300">
                <a:solidFill>
                  <a:schemeClr val="tx1"/>
                </a:solidFill>
                <a:latin typeface="Arial" charset="0"/>
                <a:ea typeface="ＭＳ Ｐゴシック" pitchFamily="34" charset="-128"/>
              </a:defRPr>
            </a:lvl5pPr>
            <a:lvl6pPr marL="2378560" indent="-216233" defTabSz="914485" eaLnBrk="0" fontAlgn="base" hangingPunct="0">
              <a:spcBef>
                <a:spcPct val="0"/>
              </a:spcBef>
              <a:spcAft>
                <a:spcPct val="0"/>
              </a:spcAft>
              <a:defRPr sz="2300">
                <a:solidFill>
                  <a:schemeClr val="tx1"/>
                </a:solidFill>
                <a:latin typeface="Arial" charset="0"/>
                <a:ea typeface="ＭＳ Ｐゴシック" pitchFamily="34" charset="-128"/>
              </a:defRPr>
            </a:lvl6pPr>
            <a:lvl7pPr marL="2811026" indent="-216233" defTabSz="914485" eaLnBrk="0" fontAlgn="base" hangingPunct="0">
              <a:spcBef>
                <a:spcPct val="0"/>
              </a:spcBef>
              <a:spcAft>
                <a:spcPct val="0"/>
              </a:spcAft>
              <a:defRPr sz="2300">
                <a:solidFill>
                  <a:schemeClr val="tx1"/>
                </a:solidFill>
                <a:latin typeface="Arial" charset="0"/>
                <a:ea typeface="ＭＳ Ｐゴシック" pitchFamily="34" charset="-128"/>
              </a:defRPr>
            </a:lvl7pPr>
            <a:lvl8pPr marL="3243491" indent="-216233" defTabSz="914485" eaLnBrk="0" fontAlgn="base" hangingPunct="0">
              <a:spcBef>
                <a:spcPct val="0"/>
              </a:spcBef>
              <a:spcAft>
                <a:spcPct val="0"/>
              </a:spcAft>
              <a:defRPr sz="2300">
                <a:solidFill>
                  <a:schemeClr val="tx1"/>
                </a:solidFill>
                <a:latin typeface="Arial" charset="0"/>
                <a:ea typeface="ＭＳ Ｐゴシック" pitchFamily="34" charset="-128"/>
              </a:defRPr>
            </a:lvl8pPr>
            <a:lvl9pPr marL="3675957" indent="-216233" defTabSz="914485" eaLnBrk="0" fontAlgn="base" hangingPunct="0">
              <a:spcBef>
                <a:spcPct val="0"/>
              </a:spcBef>
              <a:spcAft>
                <a:spcPct val="0"/>
              </a:spcAft>
              <a:defRPr sz="2300">
                <a:solidFill>
                  <a:schemeClr val="tx1"/>
                </a:solidFill>
                <a:latin typeface="Arial" charset="0"/>
                <a:ea typeface="ＭＳ Ｐゴシック" pitchFamily="34" charset="-128"/>
              </a:defRPr>
            </a:lvl9pPr>
          </a:lstStyle>
          <a:p>
            <a:fld id="{A7EC0C30-215D-494C-BCE2-DCF5D8547203}" type="slidenum">
              <a:rPr lang="en-US" altLang="zh-CN" sz="1200">
                <a:latin typeface="Times New Roman" pitchFamily="18" charset="0"/>
              </a:rPr>
              <a:pPr/>
              <a:t>15</a:t>
            </a:fld>
            <a:endParaRPr lang="en-US" altLang="zh-CN" sz="1200">
              <a:latin typeface="Times New Roman" pitchFamily="18" charset="0"/>
            </a:endParaRPr>
          </a:p>
        </p:txBody>
      </p:sp>
      <p:sp>
        <p:nvSpPr>
          <p:cNvPr id="93186" name="Rectangle 2"/>
          <p:cNvSpPr>
            <a:spLocks noGrp="1" noRot="1" noChangeAspect="1" noChangeArrowheads="1" noTextEdit="1"/>
          </p:cNvSpPr>
          <p:nvPr>
            <p:ph type="sldImg"/>
          </p:nvPr>
        </p:nvSpPr>
        <p:spPr>
          <a:ln/>
        </p:spPr>
      </p:sp>
      <p:sp>
        <p:nvSpPr>
          <p:cNvPr id="93187"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ea typeface="ＭＳ Ｐゴシック" pitchFamily="34" charset="-128"/>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85">
              <a:defRPr sz="2300">
                <a:solidFill>
                  <a:schemeClr val="tx1"/>
                </a:solidFill>
                <a:latin typeface="Arial" charset="0"/>
                <a:ea typeface="ＭＳ Ｐゴシック" pitchFamily="34" charset="-128"/>
              </a:defRPr>
            </a:lvl1pPr>
            <a:lvl2pPr marL="702756" indent="-270291" defTabSz="914485">
              <a:defRPr sz="2300">
                <a:solidFill>
                  <a:schemeClr val="tx1"/>
                </a:solidFill>
                <a:latin typeface="Arial" charset="0"/>
                <a:ea typeface="ＭＳ Ｐゴシック" pitchFamily="34" charset="-128"/>
              </a:defRPr>
            </a:lvl2pPr>
            <a:lvl3pPr marL="1081164" indent="-216233" defTabSz="914485">
              <a:defRPr sz="2300">
                <a:solidFill>
                  <a:schemeClr val="tx1"/>
                </a:solidFill>
                <a:latin typeface="Arial" charset="0"/>
                <a:ea typeface="ＭＳ Ｐゴシック" pitchFamily="34" charset="-128"/>
              </a:defRPr>
            </a:lvl3pPr>
            <a:lvl4pPr marL="1513629" indent="-216233" defTabSz="914485">
              <a:defRPr sz="2300">
                <a:solidFill>
                  <a:schemeClr val="tx1"/>
                </a:solidFill>
                <a:latin typeface="Arial" charset="0"/>
                <a:ea typeface="ＭＳ Ｐゴシック" pitchFamily="34" charset="-128"/>
              </a:defRPr>
            </a:lvl4pPr>
            <a:lvl5pPr marL="1946095" indent="-216233" defTabSz="914485">
              <a:defRPr sz="2300">
                <a:solidFill>
                  <a:schemeClr val="tx1"/>
                </a:solidFill>
                <a:latin typeface="Arial" charset="0"/>
                <a:ea typeface="ＭＳ Ｐゴシック" pitchFamily="34" charset="-128"/>
              </a:defRPr>
            </a:lvl5pPr>
            <a:lvl6pPr marL="2378560" indent="-216233" defTabSz="914485" eaLnBrk="0" fontAlgn="base" hangingPunct="0">
              <a:spcBef>
                <a:spcPct val="0"/>
              </a:spcBef>
              <a:spcAft>
                <a:spcPct val="0"/>
              </a:spcAft>
              <a:defRPr sz="2300">
                <a:solidFill>
                  <a:schemeClr val="tx1"/>
                </a:solidFill>
                <a:latin typeface="Arial" charset="0"/>
                <a:ea typeface="ＭＳ Ｐゴシック" pitchFamily="34" charset="-128"/>
              </a:defRPr>
            </a:lvl6pPr>
            <a:lvl7pPr marL="2811026" indent="-216233" defTabSz="914485" eaLnBrk="0" fontAlgn="base" hangingPunct="0">
              <a:spcBef>
                <a:spcPct val="0"/>
              </a:spcBef>
              <a:spcAft>
                <a:spcPct val="0"/>
              </a:spcAft>
              <a:defRPr sz="2300">
                <a:solidFill>
                  <a:schemeClr val="tx1"/>
                </a:solidFill>
                <a:latin typeface="Arial" charset="0"/>
                <a:ea typeface="ＭＳ Ｐゴシック" pitchFamily="34" charset="-128"/>
              </a:defRPr>
            </a:lvl7pPr>
            <a:lvl8pPr marL="3243491" indent="-216233" defTabSz="914485" eaLnBrk="0" fontAlgn="base" hangingPunct="0">
              <a:spcBef>
                <a:spcPct val="0"/>
              </a:spcBef>
              <a:spcAft>
                <a:spcPct val="0"/>
              </a:spcAft>
              <a:defRPr sz="2300">
                <a:solidFill>
                  <a:schemeClr val="tx1"/>
                </a:solidFill>
                <a:latin typeface="Arial" charset="0"/>
                <a:ea typeface="ＭＳ Ｐゴシック" pitchFamily="34" charset="-128"/>
              </a:defRPr>
            </a:lvl8pPr>
            <a:lvl9pPr marL="3675957" indent="-216233" defTabSz="914485" eaLnBrk="0" fontAlgn="base" hangingPunct="0">
              <a:spcBef>
                <a:spcPct val="0"/>
              </a:spcBef>
              <a:spcAft>
                <a:spcPct val="0"/>
              </a:spcAft>
              <a:defRPr sz="2300">
                <a:solidFill>
                  <a:schemeClr val="tx1"/>
                </a:solidFill>
                <a:latin typeface="Arial" charset="0"/>
                <a:ea typeface="ＭＳ Ｐゴシック" pitchFamily="34" charset="-128"/>
              </a:defRPr>
            </a:lvl9pPr>
          </a:lstStyle>
          <a:p>
            <a:fld id="{ADAEABD7-09D3-4A14-9596-0863EB22AE46}" type="slidenum">
              <a:rPr lang="en-US" altLang="zh-CN" sz="1200">
                <a:latin typeface="Times New Roman" pitchFamily="18" charset="0"/>
              </a:rPr>
              <a:pPr/>
              <a:t>16</a:t>
            </a:fld>
            <a:endParaRPr lang="en-US" altLang="zh-CN" sz="1200">
              <a:latin typeface="Times New Roman" pitchFamily="18" charset="0"/>
            </a:endParaRPr>
          </a:p>
        </p:txBody>
      </p:sp>
      <p:sp>
        <p:nvSpPr>
          <p:cNvPr id="97282" name="Rectangle 2"/>
          <p:cNvSpPr>
            <a:spLocks noGrp="1" noRot="1" noChangeAspect="1" noChangeArrowheads="1" noTextEdit="1"/>
          </p:cNvSpPr>
          <p:nvPr>
            <p:ph type="sldImg"/>
          </p:nvPr>
        </p:nvSpPr>
        <p:spPr>
          <a:ln/>
        </p:spPr>
      </p:sp>
      <p:sp>
        <p:nvSpPr>
          <p:cNvPr id="97283"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ea typeface="ＭＳ Ｐゴシック" pitchFamily="34" charset="-128"/>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29"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85">
              <a:defRPr sz="2300">
                <a:solidFill>
                  <a:schemeClr val="tx1"/>
                </a:solidFill>
                <a:latin typeface="Arial" charset="0"/>
                <a:ea typeface="ＭＳ Ｐゴシック" pitchFamily="34" charset="-128"/>
              </a:defRPr>
            </a:lvl1pPr>
            <a:lvl2pPr marL="702756" indent="-270291" defTabSz="914485">
              <a:defRPr sz="2300">
                <a:solidFill>
                  <a:schemeClr val="tx1"/>
                </a:solidFill>
                <a:latin typeface="Arial" charset="0"/>
                <a:ea typeface="ＭＳ Ｐゴシック" pitchFamily="34" charset="-128"/>
              </a:defRPr>
            </a:lvl2pPr>
            <a:lvl3pPr marL="1081164" indent="-216233" defTabSz="914485">
              <a:defRPr sz="2300">
                <a:solidFill>
                  <a:schemeClr val="tx1"/>
                </a:solidFill>
                <a:latin typeface="Arial" charset="0"/>
                <a:ea typeface="ＭＳ Ｐゴシック" pitchFamily="34" charset="-128"/>
              </a:defRPr>
            </a:lvl3pPr>
            <a:lvl4pPr marL="1513629" indent="-216233" defTabSz="914485">
              <a:defRPr sz="2300">
                <a:solidFill>
                  <a:schemeClr val="tx1"/>
                </a:solidFill>
                <a:latin typeface="Arial" charset="0"/>
                <a:ea typeface="ＭＳ Ｐゴシック" pitchFamily="34" charset="-128"/>
              </a:defRPr>
            </a:lvl4pPr>
            <a:lvl5pPr marL="1946095" indent="-216233" defTabSz="914485">
              <a:defRPr sz="2300">
                <a:solidFill>
                  <a:schemeClr val="tx1"/>
                </a:solidFill>
                <a:latin typeface="Arial" charset="0"/>
                <a:ea typeface="ＭＳ Ｐゴシック" pitchFamily="34" charset="-128"/>
              </a:defRPr>
            </a:lvl5pPr>
            <a:lvl6pPr marL="2378560" indent="-216233" defTabSz="914485" eaLnBrk="0" fontAlgn="base" hangingPunct="0">
              <a:spcBef>
                <a:spcPct val="0"/>
              </a:spcBef>
              <a:spcAft>
                <a:spcPct val="0"/>
              </a:spcAft>
              <a:defRPr sz="2300">
                <a:solidFill>
                  <a:schemeClr val="tx1"/>
                </a:solidFill>
                <a:latin typeface="Arial" charset="0"/>
                <a:ea typeface="ＭＳ Ｐゴシック" pitchFamily="34" charset="-128"/>
              </a:defRPr>
            </a:lvl6pPr>
            <a:lvl7pPr marL="2811026" indent="-216233" defTabSz="914485" eaLnBrk="0" fontAlgn="base" hangingPunct="0">
              <a:spcBef>
                <a:spcPct val="0"/>
              </a:spcBef>
              <a:spcAft>
                <a:spcPct val="0"/>
              </a:spcAft>
              <a:defRPr sz="2300">
                <a:solidFill>
                  <a:schemeClr val="tx1"/>
                </a:solidFill>
                <a:latin typeface="Arial" charset="0"/>
                <a:ea typeface="ＭＳ Ｐゴシック" pitchFamily="34" charset="-128"/>
              </a:defRPr>
            </a:lvl7pPr>
            <a:lvl8pPr marL="3243491" indent="-216233" defTabSz="914485" eaLnBrk="0" fontAlgn="base" hangingPunct="0">
              <a:spcBef>
                <a:spcPct val="0"/>
              </a:spcBef>
              <a:spcAft>
                <a:spcPct val="0"/>
              </a:spcAft>
              <a:defRPr sz="2300">
                <a:solidFill>
                  <a:schemeClr val="tx1"/>
                </a:solidFill>
                <a:latin typeface="Arial" charset="0"/>
                <a:ea typeface="ＭＳ Ｐゴシック" pitchFamily="34" charset="-128"/>
              </a:defRPr>
            </a:lvl8pPr>
            <a:lvl9pPr marL="3675957" indent="-216233" defTabSz="914485" eaLnBrk="0" fontAlgn="base" hangingPunct="0">
              <a:spcBef>
                <a:spcPct val="0"/>
              </a:spcBef>
              <a:spcAft>
                <a:spcPct val="0"/>
              </a:spcAft>
              <a:defRPr sz="2300">
                <a:solidFill>
                  <a:schemeClr val="tx1"/>
                </a:solidFill>
                <a:latin typeface="Arial" charset="0"/>
                <a:ea typeface="ＭＳ Ｐゴシック" pitchFamily="34" charset="-128"/>
              </a:defRPr>
            </a:lvl9pPr>
          </a:lstStyle>
          <a:p>
            <a:fld id="{B52001A1-1F2E-4F1A-B56C-0F72FECF1546}" type="slidenum">
              <a:rPr lang="en-US" altLang="zh-CN" sz="1200">
                <a:latin typeface="Times New Roman" pitchFamily="18" charset="0"/>
              </a:rPr>
              <a:pPr/>
              <a:t>17</a:t>
            </a:fld>
            <a:endParaRPr lang="en-US" altLang="zh-CN" sz="1200">
              <a:latin typeface="Times New Roman" pitchFamily="18" charset="0"/>
            </a:endParaRPr>
          </a:p>
        </p:txBody>
      </p:sp>
      <p:sp>
        <p:nvSpPr>
          <p:cNvPr id="99330" name="Rectangle 2"/>
          <p:cNvSpPr>
            <a:spLocks noGrp="1" noRot="1" noChangeAspect="1" noChangeArrowheads="1" noTextEdit="1"/>
          </p:cNvSpPr>
          <p:nvPr>
            <p:ph type="sldImg"/>
          </p:nvPr>
        </p:nvSpPr>
        <p:spPr>
          <a:ln/>
        </p:spPr>
      </p:sp>
      <p:sp>
        <p:nvSpPr>
          <p:cNvPr id="9933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ea typeface="ＭＳ Ｐゴシック" pitchFamily="34" charset="-128"/>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5"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85">
              <a:defRPr sz="2300">
                <a:solidFill>
                  <a:schemeClr val="tx1"/>
                </a:solidFill>
                <a:latin typeface="Arial" charset="0"/>
                <a:ea typeface="ＭＳ Ｐゴシック" pitchFamily="34" charset="-128"/>
              </a:defRPr>
            </a:lvl1pPr>
            <a:lvl2pPr marL="702756" indent="-270291" defTabSz="914485">
              <a:defRPr sz="2300">
                <a:solidFill>
                  <a:schemeClr val="tx1"/>
                </a:solidFill>
                <a:latin typeface="Arial" charset="0"/>
                <a:ea typeface="ＭＳ Ｐゴシック" pitchFamily="34" charset="-128"/>
              </a:defRPr>
            </a:lvl2pPr>
            <a:lvl3pPr marL="1081164" indent="-216233" defTabSz="914485">
              <a:defRPr sz="2300">
                <a:solidFill>
                  <a:schemeClr val="tx1"/>
                </a:solidFill>
                <a:latin typeface="Arial" charset="0"/>
                <a:ea typeface="ＭＳ Ｐゴシック" pitchFamily="34" charset="-128"/>
              </a:defRPr>
            </a:lvl3pPr>
            <a:lvl4pPr marL="1513629" indent="-216233" defTabSz="914485">
              <a:defRPr sz="2300">
                <a:solidFill>
                  <a:schemeClr val="tx1"/>
                </a:solidFill>
                <a:latin typeface="Arial" charset="0"/>
                <a:ea typeface="ＭＳ Ｐゴシック" pitchFamily="34" charset="-128"/>
              </a:defRPr>
            </a:lvl4pPr>
            <a:lvl5pPr marL="1946095" indent="-216233" defTabSz="914485">
              <a:defRPr sz="2300">
                <a:solidFill>
                  <a:schemeClr val="tx1"/>
                </a:solidFill>
                <a:latin typeface="Arial" charset="0"/>
                <a:ea typeface="ＭＳ Ｐゴシック" pitchFamily="34" charset="-128"/>
              </a:defRPr>
            </a:lvl5pPr>
            <a:lvl6pPr marL="2378560" indent="-216233" defTabSz="914485" eaLnBrk="0" fontAlgn="base" hangingPunct="0">
              <a:spcBef>
                <a:spcPct val="0"/>
              </a:spcBef>
              <a:spcAft>
                <a:spcPct val="0"/>
              </a:spcAft>
              <a:defRPr sz="2300">
                <a:solidFill>
                  <a:schemeClr val="tx1"/>
                </a:solidFill>
                <a:latin typeface="Arial" charset="0"/>
                <a:ea typeface="ＭＳ Ｐゴシック" pitchFamily="34" charset="-128"/>
              </a:defRPr>
            </a:lvl6pPr>
            <a:lvl7pPr marL="2811026" indent="-216233" defTabSz="914485" eaLnBrk="0" fontAlgn="base" hangingPunct="0">
              <a:spcBef>
                <a:spcPct val="0"/>
              </a:spcBef>
              <a:spcAft>
                <a:spcPct val="0"/>
              </a:spcAft>
              <a:defRPr sz="2300">
                <a:solidFill>
                  <a:schemeClr val="tx1"/>
                </a:solidFill>
                <a:latin typeface="Arial" charset="0"/>
                <a:ea typeface="ＭＳ Ｐゴシック" pitchFamily="34" charset="-128"/>
              </a:defRPr>
            </a:lvl7pPr>
            <a:lvl8pPr marL="3243491" indent="-216233" defTabSz="914485" eaLnBrk="0" fontAlgn="base" hangingPunct="0">
              <a:spcBef>
                <a:spcPct val="0"/>
              </a:spcBef>
              <a:spcAft>
                <a:spcPct val="0"/>
              </a:spcAft>
              <a:defRPr sz="2300">
                <a:solidFill>
                  <a:schemeClr val="tx1"/>
                </a:solidFill>
                <a:latin typeface="Arial" charset="0"/>
                <a:ea typeface="ＭＳ Ｐゴシック" pitchFamily="34" charset="-128"/>
              </a:defRPr>
            </a:lvl8pPr>
            <a:lvl9pPr marL="3675957" indent="-216233" defTabSz="914485" eaLnBrk="0" fontAlgn="base" hangingPunct="0">
              <a:spcBef>
                <a:spcPct val="0"/>
              </a:spcBef>
              <a:spcAft>
                <a:spcPct val="0"/>
              </a:spcAft>
              <a:defRPr sz="2300">
                <a:solidFill>
                  <a:schemeClr val="tx1"/>
                </a:solidFill>
                <a:latin typeface="Arial" charset="0"/>
                <a:ea typeface="ＭＳ Ｐゴシック" pitchFamily="34" charset="-128"/>
              </a:defRPr>
            </a:lvl9pPr>
          </a:lstStyle>
          <a:p>
            <a:fld id="{C03298C6-3465-442E-AF6A-89DEE268EAB9}" type="slidenum">
              <a:rPr lang="en-US" altLang="zh-CN" sz="1200">
                <a:latin typeface="Times New Roman" pitchFamily="18" charset="0"/>
              </a:rPr>
              <a:pPr/>
              <a:t>18</a:t>
            </a:fld>
            <a:endParaRPr lang="en-US" altLang="zh-CN" sz="1200">
              <a:latin typeface="Times New Roman" pitchFamily="18" charset="0"/>
            </a:endParaRPr>
          </a:p>
        </p:txBody>
      </p:sp>
      <p:sp>
        <p:nvSpPr>
          <p:cNvPr id="103426" name="Rectangle 2"/>
          <p:cNvSpPr>
            <a:spLocks noGrp="1" noRot="1" noChangeAspect="1" noChangeArrowheads="1" noTextEdit="1"/>
          </p:cNvSpPr>
          <p:nvPr>
            <p:ph type="sldImg"/>
          </p:nvPr>
        </p:nvSpPr>
        <p:spPr>
          <a:ln/>
        </p:spPr>
      </p:sp>
      <p:sp>
        <p:nvSpPr>
          <p:cNvPr id="103427"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ea typeface="ＭＳ Ｐゴシック" pitchFamily="34" charset="-128"/>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ea typeface="宋体" charset="-122"/>
              </a:defRPr>
            </a:lvl1pPr>
            <a:lvl2pPr marL="742950" indent="-285750">
              <a:defRPr sz="2400">
                <a:solidFill>
                  <a:schemeClr val="tx1"/>
                </a:solidFill>
                <a:latin typeface="Times New Roman" pitchFamily="18" charset="0"/>
                <a:ea typeface="宋体" charset="-122"/>
              </a:defRPr>
            </a:lvl2pPr>
            <a:lvl3pPr marL="1143000" indent="-228600">
              <a:defRPr sz="2400">
                <a:solidFill>
                  <a:schemeClr val="tx1"/>
                </a:solidFill>
                <a:latin typeface="Times New Roman" pitchFamily="18" charset="0"/>
                <a:ea typeface="宋体" charset="-122"/>
              </a:defRPr>
            </a:lvl3pPr>
            <a:lvl4pPr marL="1600200" indent="-228600">
              <a:defRPr sz="2400">
                <a:solidFill>
                  <a:schemeClr val="tx1"/>
                </a:solidFill>
                <a:latin typeface="Times New Roman" pitchFamily="18" charset="0"/>
                <a:ea typeface="宋体" charset="-122"/>
              </a:defRPr>
            </a:lvl4pPr>
            <a:lvl5pPr marL="2057400" indent="-228600">
              <a:defRPr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sz="2400">
                <a:solidFill>
                  <a:schemeClr val="tx1"/>
                </a:solidFill>
                <a:latin typeface="Times New Roman" pitchFamily="18" charset="0"/>
                <a:ea typeface="宋体" charset="-122"/>
              </a:defRPr>
            </a:lvl9pPr>
          </a:lstStyle>
          <a:p>
            <a:fld id="{4CB5D9CD-F6B0-4098-A678-CDE2A50809C4}" type="slidenum">
              <a:rPr lang="zh-CN" altLang="en-US" sz="1200">
                <a:solidFill>
                  <a:prstClr val="black"/>
                </a:solidFill>
              </a:rPr>
              <a:pPr/>
              <a:t>21</a:t>
            </a:fld>
            <a:endParaRPr lang="en-US" altLang="zh-CN" sz="1200">
              <a:solidFill>
                <a:prstClr val="black"/>
              </a:solidFill>
            </a:endParaRPr>
          </a:p>
        </p:txBody>
      </p:sp>
      <p:sp>
        <p:nvSpPr>
          <p:cNvPr id="143363" name="Rectangle 2"/>
          <p:cNvSpPr>
            <a:spLocks noGrp="1" noRot="1" noChangeAspect="1" noChangeArrowheads="1" noTextEdit="1"/>
          </p:cNvSpPr>
          <p:nvPr>
            <p:ph type="sldImg"/>
          </p:nvPr>
        </p:nvSpPr>
        <p:spPr>
          <a:ln/>
        </p:spPr>
      </p:sp>
      <p:sp>
        <p:nvSpPr>
          <p:cNvPr id="1433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Tree>
    <p:extLst>
      <p:ext uri="{BB962C8B-B14F-4D97-AF65-F5344CB8AC3E}">
        <p14:creationId xmlns:p14="http://schemas.microsoft.com/office/powerpoint/2010/main" val="40496954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ea typeface="宋体" charset="-122"/>
              </a:defRPr>
            </a:lvl1pPr>
            <a:lvl2pPr marL="742950" indent="-285750">
              <a:defRPr sz="2400">
                <a:solidFill>
                  <a:schemeClr val="tx1"/>
                </a:solidFill>
                <a:latin typeface="Times New Roman" pitchFamily="18" charset="0"/>
                <a:ea typeface="宋体" charset="-122"/>
              </a:defRPr>
            </a:lvl2pPr>
            <a:lvl3pPr marL="1143000" indent="-228600">
              <a:defRPr sz="2400">
                <a:solidFill>
                  <a:schemeClr val="tx1"/>
                </a:solidFill>
                <a:latin typeface="Times New Roman" pitchFamily="18" charset="0"/>
                <a:ea typeface="宋体" charset="-122"/>
              </a:defRPr>
            </a:lvl3pPr>
            <a:lvl4pPr marL="1600200" indent="-228600">
              <a:defRPr sz="2400">
                <a:solidFill>
                  <a:schemeClr val="tx1"/>
                </a:solidFill>
                <a:latin typeface="Times New Roman" pitchFamily="18" charset="0"/>
                <a:ea typeface="宋体" charset="-122"/>
              </a:defRPr>
            </a:lvl4pPr>
            <a:lvl5pPr marL="2057400" indent="-228600">
              <a:defRPr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sz="2400">
                <a:solidFill>
                  <a:schemeClr val="tx1"/>
                </a:solidFill>
                <a:latin typeface="Times New Roman" pitchFamily="18" charset="0"/>
                <a:ea typeface="宋体" charset="-122"/>
              </a:defRPr>
            </a:lvl9pPr>
          </a:lstStyle>
          <a:p>
            <a:fld id="{4CB5D9CD-F6B0-4098-A678-CDE2A50809C4}" type="slidenum">
              <a:rPr lang="zh-CN" altLang="en-US" sz="1200">
                <a:solidFill>
                  <a:prstClr val="black"/>
                </a:solidFill>
              </a:rPr>
              <a:pPr/>
              <a:t>22</a:t>
            </a:fld>
            <a:endParaRPr lang="en-US" altLang="zh-CN" sz="1200">
              <a:solidFill>
                <a:prstClr val="black"/>
              </a:solidFill>
            </a:endParaRPr>
          </a:p>
        </p:txBody>
      </p:sp>
      <p:sp>
        <p:nvSpPr>
          <p:cNvPr id="143363" name="Rectangle 2"/>
          <p:cNvSpPr>
            <a:spLocks noGrp="1" noRot="1" noChangeAspect="1" noChangeArrowheads="1" noTextEdit="1"/>
          </p:cNvSpPr>
          <p:nvPr>
            <p:ph type="sldImg"/>
          </p:nvPr>
        </p:nvSpPr>
        <p:spPr>
          <a:ln/>
        </p:spPr>
      </p:sp>
      <p:sp>
        <p:nvSpPr>
          <p:cNvPr id="1433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Tree>
    <p:extLst>
      <p:ext uri="{BB962C8B-B14F-4D97-AF65-F5344CB8AC3E}">
        <p14:creationId xmlns:p14="http://schemas.microsoft.com/office/powerpoint/2010/main" val="1846877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Tree>
    <p:extLst>
      <p:ext uri="{BB962C8B-B14F-4D97-AF65-F5344CB8AC3E}">
        <p14:creationId xmlns:p14="http://schemas.microsoft.com/office/powerpoint/2010/main" val="18724402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41247781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98522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533400" y="1600200"/>
            <a:ext cx="3810000" cy="4648200"/>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495800" y="1600200"/>
            <a:ext cx="3810000" cy="4648200"/>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3100019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Tree>
    <p:extLst>
      <p:ext uri="{BB962C8B-B14F-4D97-AF65-F5344CB8AC3E}">
        <p14:creationId xmlns:p14="http://schemas.microsoft.com/office/powerpoint/2010/main" val="14196649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504510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784149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slideLayout" Target="../slideLayouts/slideLayout6.xml"/><Relationship Id="rId1" Type="http://schemas.openxmlformats.org/officeDocument/2006/relationships/slideLayout" Target="../slideLayouts/slideLayout5.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bwMode="auto">
          <a:xfrm>
            <a:off x="0" y="0"/>
            <a:ext cx="9144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cSld>
  <p:clrMap bg1="lt1" tx1="dk1" bg2="lt2" tx2="dk2" accent1="accent1" accent2="accent2" accent3="accent3" accent4="accent4" accent5="accent5" accent6="accent6" hlink="hlink" folHlink="folHlink"/>
  <p:sldLayoutIdLst>
    <p:sldLayoutId id="2147483650" r:id="rId1"/>
    <p:sldLayoutId id="2147483651" r:id="rId2"/>
    <p:sldLayoutId id="2147483656" r:id="rId3"/>
    <p:sldLayoutId id="2147483677" r:id="rId4"/>
  </p:sldLayoutIdLst>
  <p:hf hdr="0"/>
  <p:txStyles>
    <p:titleStyle>
      <a:lvl1pPr algn="ctr" rtl="0" fontAlgn="base">
        <a:spcBef>
          <a:spcPct val="0"/>
        </a:spcBef>
        <a:spcAft>
          <a:spcPct val="0"/>
        </a:spcAft>
        <a:defRPr sz="4400">
          <a:solidFill>
            <a:srgbClr val="FF0000"/>
          </a:solidFill>
          <a:latin typeface="+mj-lt"/>
          <a:ea typeface="+mj-ea"/>
          <a:cs typeface="+mj-cs"/>
        </a:defRPr>
      </a:lvl1pPr>
      <a:lvl2pPr algn="ctr" rtl="0" fontAlgn="base">
        <a:spcBef>
          <a:spcPct val="0"/>
        </a:spcBef>
        <a:spcAft>
          <a:spcPct val="0"/>
        </a:spcAft>
        <a:defRPr sz="4400">
          <a:solidFill>
            <a:srgbClr val="FF0000"/>
          </a:solidFill>
          <a:latin typeface="Times New Roman" pitchFamily="18" charset="0"/>
        </a:defRPr>
      </a:lvl2pPr>
      <a:lvl3pPr algn="ctr" rtl="0" fontAlgn="base">
        <a:spcBef>
          <a:spcPct val="0"/>
        </a:spcBef>
        <a:spcAft>
          <a:spcPct val="0"/>
        </a:spcAft>
        <a:defRPr sz="4400">
          <a:solidFill>
            <a:srgbClr val="FF0000"/>
          </a:solidFill>
          <a:latin typeface="Times New Roman" pitchFamily="18" charset="0"/>
        </a:defRPr>
      </a:lvl3pPr>
      <a:lvl4pPr algn="ctr" rtl="0" fontAlgn="base">
        <a:spcBef>
          <a:spcPct val="0"/>
        </a:spcBef>
        <a:spcAft>
          <a:spcPct val="0"/>
        </a:spcAft>
        <a:defRPr sz="4400">
          <a:solidFill>
            <a:srgbClr val="FF0000"/>
          </a:solidFill>
          <a:latin typeface="Times New Roman" pitchFamily="18" charset="0"/>
        </a:defRPr>
      </a:lvl4pPr>
      <a:lvl5pPr algn="ctr" rtl="0" fontAlgn="base">
        <a:spcBef>
          <a:spcPct val="0"/>
        </a:spcBef>
        <a:spcAft>
          <a:spcPct val="0"/>
        </a:spcAft>
        <a:defRPr sz="4400">
          <a:solidFill>
            <a:srgbClr val="FF0000"/>
          </a:solidFill>
          <a:latin typeface="Times New Roman" pitchFamily="18" charset="0"/>
        </a:defRPr>
      </a:lvl5pPr>
      <a:lvl6pPr marL="457200" algn="ctr" rtl="0" fontAlgn="base">
        <a:spcBef>
          <a:spcPct val="0"/>
        </a:spcBef>
        <a:spcAft>
          <a:spcPct val="0"/>
        </a:spcAft>
        <a:defRPr sz="4400">
          <a:solidFill>
            <a:srgbClr val="FF0000"/>
          </a:solidFill>
          <a:latin typeface="Times New Roman" pitchFamily="18" charset="0"/>
        </a:defRPr>
      </a:lvl6pPr>
      <a:lvl7pPr marL="914400" algn="ctr" rtl="0" fontAlgn="base">
        <a:spcBef>
          <a:spcPct val="0"/>
        </a:spcBef>
        <a:spcAft>
          <a:spcPct val="0"/>
        </a:spcAft>
        <a:defRPr sz="4400">
          <a:solidFill>
            <a:srgbClr val="FF0000"/>
          </a:solidFill>
          <a:latin typeface="Times New Roman" pitchFamily="18" charset="0"/>
        </a:defRPr>
      </a:lvl7pPr>
      <a:lvl8pPr marL="1371600" algn="ctr" rtl="0" fontAlgn="base">
        <a:spcBef>
          <a:spcPct val="0"/>
        </a:spcBef>
        <a:spcAft>
          <a:spcPct val="0"/>
        </a:spcAft>
        <a:defRPr sz="4400">
          <a:solidFill>
            <a:srgbClr val="FF0000"/>
          </a:solidFill>
          <a:latin typeface="Times New Roman" pitchFamily="18" charset="0"/>
        </a:defRPr>
      </a:lvl8pPr>
      <a:lvl9pPr marL="1828800" algn="ctr" rtl="0" fontAlgn="base">
        <a:spcBef>
          <a:spcPct val="0"/>
        </a:spcBef>
        <a:spcAft>
          <a:spcPct val="0"/>
        </a:spcAft>
        <a:defRPr sz="4400">
          <a:solidFill>
            <a:srgbClr val="FF0000"/>
          </a:solidFill>
          <a:latin typeface="Times New Roman" pitchFamily="18" charset="0"/>
        </a:defRPr>
      </a:lvl9pPr>
    </p:titleStyle>
    <p:bodyStyle>
      <a:lvl1pPr marL="609600" indent="-609600" algn="ctr" rtl="0" fontAlgn="base">
        <a:spcBef>
          <a:spcPct val="20000"/>
        </a:spcBef>
        <a:spcAft>
          <a:spcPct val="0"/>
        </a:spcAft>
        <a:buClr>
          <a:schemeClr val="accent2"/>
        </a:buClr>
        <a:defRPr sz="2400">
          <a:solidFill>
            <a:schemeClr val="tx1"/>
          </a:solidFill>
          <a:latin typeface="+mn-lt"/>
          <a:ea typeface="+mn-ea"/>
          <a:cs typeface="+mn-cs"/>
        </a:defRPr>
      </a:lvl1pPr>
      <a:lvl2pPr marL="990600" indent="-533400" algn="l" rtl="0" fontAlgn="base">
        <a:spcBef>
          <a:spcPct val="20000"/>
        </a:spcBef>
        <a:spcAft>
          <a:spcPct val="0"/>
        </a:spcAft>
        <a:buClr>
          <a:schemeClr val="accent2"/>
        </a:buClr>
        <a:buChar char="–"/>
        <a:defRPr sz="2800">
          <a:solidFill>
            <a:schemeClr val="tx1"/>
          </a:solidFill>
          <a:latin typeface="+mn-lt"/>
        </a:defRPr>
      </a:lvl2pPr>
      <a:lvl3pPr marL="1371600" indent="-457200" algn="l" rtl="0" fontAlgn="base">
        <a:spcBef>
          <a:spcPct val="20000"/>
        </a:spcBef>
        <a:spcAft>
          <a:spcPct val="0"/>
        </a:spcAft>
        <a:buClr>
          <a:schemeClr val="accent2"/>
        </a:buClr>
        <a:buChar char="•"/>
        <a:defRPr sz="2400">
          <a:solidFill>
            <a:schemeClr val="tx1"/>
          </a:solidFill>
          <a:latin typeface="+mn-lt"/>
        </a:defRPr>
      </a:lvl3pPr>
      <a:lvl4pPr marL="1752600" indent="-381000" algn="l" rtl="0" fontAlgn="base">
        <a:spcBef>
          <a:spcPct val="20000"/>
        </a:spcBef>
        <a:spcAft>
          <a:spcPct val="0"/>
        </a:spcAft>
        <a:buClr>
          <a:schemeClr val="accent2"/>
        </a:buClr>
        <a:buChar char="–"/>
        <a:defRPr sz="2000">
          <a:solidFill>
            <a:schemeClr val="tx1"/>
          </a:solidFill>
          <a:latin typeface="+mn-lt"/>
        </a:defRPr>
      </a:lvl4pPr>
      <a:lvl5pPr marL="2209800" indent="-381000" algn="l" rtl="0" fontAlgn="base">
        <a:spcBef>
          <a:spcPct val="20000"/>
        </a:spcBef>
        <a:spcAft>
          <a:spcPct val="0"/>
        </a:spcAft>
        <a:buClr>
          <a:schemeClr val="accent2"/>
        </a:buClr>
        <a:buChar char="»"/>
        <a:defRPr sz="2000">
          <a:solidFill>
            <a:schemeClr val="tx1"/>
          </a:solidFill>
          <a:latin typeface="+mn-lt"/>
        </a:defRPr>
      </a:lvl5pPr>
      <a:lvl6pPr marL="2667000" indent="-381000" algn="l" rtl="0" fontAlgn="base">
        <a:spcBef>
          <a:spcPct val="20000"/>
        </a:spcBef>
        <a:spcAft>
          <a:spcPct val="0"/>
        </a:spcAft>
        <a:buClr>
          <a:schemeClr val="accent2"/>
        </a:buClr>
        <a:buChar char="»"/>
        <a:defRPr sz="2000">
          <a:solidFill>
            <a:schemeClr val="tx1"/>
          </a:solidFill>
          <a:latin typeface="+mn-lt"/>
        </a:defRPr>
      </a:lvl6pPr>
      <a:lvl7pPr marL="3124200" indent="-381000" algn="l" rtl="0" fontAlgn="base">
        <a:spcBef>
          <a:spcPct val="20000"/>
        </a:spcBef>
        <a:spcAft>
          <a:spcPct val="0"/>
        </a:spcAft>
        <a:buClr>
          <a:schemeClr val="accent2"/>
        </a:buClr>
        <a:buChar char="»"/>
        <a:defRPr sz="2000">
          <a:solidFill>
            <a:schemeClr val="tx1"/>
          </a:solidFill>
          <a:latin typeface="+mn-lt"/>
        </a:defRPr>
      </a:lvl7pPr>
      <a:lvl8pPr marL="3581400" indent="-381000" algn="l" rtl="0" fontAlgn="base">
        <a:spcBef>
          <a:spcPct val="20000"/>
        </a:spcBef>
        <a:spcAft>
          <a:spcPct val="0"/>
        </a:spcAft>
        <a:buClr>
          <a:schemeClr val="accent2"/>
        </a:buClr>
        <a:buChar char="»"/>
        <a:defRPr sz="2000">
          <a:solidFill>
            <a:schemeClr val="tx1"/>
          </a:solidFill>
          <a:latin typeface="+mn-lt"/>
        </a:defRPr>
      </a:lvl8pPr>
      <a:lvl9pPr marL="4038600" indent="-381000" algn="l" rtl="0" fontAlgn="base">
        <a:spcBef>
          <a:spcPct val="20000"/>
        </a:spcBef>
        <a:spcAft>
          <a:spcPct val="0"/>
        </a:spcAft>
        <a:buClr>
          <a:schemeClr val="accent2"/>
        </a:buClr>
        <a:buChar char="»"/>
        <a:defRPr sz="2000">
          <a:solidFill>
            <a:schemeClr val="tx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533400" y="228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p:cNvSpPr>
            <a:spLocks noGrp="1" noChangeArrowheads="1"/>
          </p:cNvSpPr>
          <p:nvPr>
            <p:ph type="body" idx="1"/>
          </p:nvPr>
        </p:nvSpPr>
        <p:spPr bwMode="auto">
          <a:xfrm>
            <a:off x="533400" y="1611313"/>
            <a:ext cx="7772400"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3697155651"/>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Lst>
  <p:hf hdr="0" dt="0"/>
  <p:txStyles>
    <p:titleStyle>
      <a:lvl1pPr algn="l" rtl="0" eaLnBrk="0" fontAlgn="base" hangingPunct="0">
        <a:spcBef>
          <a:spcPct val="0"/>
        </a:spcBef>
        <a:spcAft>
          <a:spcPct val="0"/>
        </a:spcAft>
        <a:defRPr sz="4400">
          <a:solidFill>
            <a:srgbClr val="000099"/>
          </a:solidFill>
          <a:latin typeface="+mj-lt"/>
          <a:ea typeface="ＭＳ Ｐゴシック" charset="0"/>
          <a:cs typeface="+mj-cs"/>
        </a:defRPr>
      </a:lvl1pPr>
      <a:lvl2pPr algn="l" rtl="0" eaLnBrk="0" fontAlgn="base" hangingPunct="0">
        <a:spcBef>
          <a:spcPct val="0"/>
        </a:spcBef>
        <a:spcAft>
          <a:spcPct val="0"/>
        </a:spcAft>
        <a:defRPr sz="4400">
          <a:solidFill>
            <a:srgbClr val="000099"/>
          </a:solidFill>
          <a:latin typeface="Gill Sans MT" pitchFamily="34" charset="0"/>
          <a:ea typeface="ＭＳ Ｐゴシック" charset="0"/>
          <a:cs typeface="Arial" charset="0"/>
        </a:defRPr>
      </a:lvl2pPr>
      <a:lvl3pPr algn="l" rtl="0" eaLnBrk="0" fontAlgn="base" hangingPunct="0">
        <a:spcBef>
          <a:spcPct val="0"/>
        </a:spcBef>
        <a:spcAft>
          <a:spcPct val="0"/>
        </a:spcAft>
        <a:defRPr sz="4400">
          <a:solidFill>
            <a:srgbClr val="000099"/>
          </a:solidFill>
          <a:latin typeface="Gill Sans MT" pitchFamily="34" charset="0"/>
          <a:ea typeface="ＭＳ Ｐゴシック" charset="0"/>
          <a:cs typeface="Arial" charset="0"/>
        </a:defRPr>
      </a:lvl3pPr>
      <a:lvl4pPr algn="l" rtl="0" eaLnBrk="0" fontAlgn="base" hangingPunct="0">
        <a:spcBef>
          <a:spcPct val="0"/>
        </a:spcBef>
        <a:spcAft>
          <a:spcPct val="0"/>
        </a:spcAft>
        <a:defRPr sz="4400">
          <a:solidFill>
            <a:srgbClr val="000099"/>
          </a:solidFill>
          <a:latin typeface="Gill Sans MT" pitchFamily="34" charset="0"/>
          <a:ea typeface="ＭＳ Ｐゴシック" charset="0"/>
          <a:cs typeface="Arial" charset="0"/>
        </a:defRPr>
      </a:lvl4pPr>
      <a:lvl5pPr algn="l" rtl="0" eaLnBrk="0" fontAlgn="base" hangingPunct="0">
        <a:spcBef>
          <a:spcPct val="0"/>
        </a:spcBef>
        <a:spcAft>
          <a:spcPct val="0"/>
        </a:spcAft>
        <a:defRPr sz="4400">
          <a:solidFill>
            <a:srgbClr val="000099"/>
          </a:solidFill>
          <a:latin typeface="Gill Sans MT" pitchFamily="34" charset="0"/>
          <a:ea typeface="ＭＳ Ｐゴシック" charset="0"/>
          <a:cs typeface="Arial" charset="0"/>
        </a:defRPr>
      </a:lvl5pPr>
      <a:lvl6pPr marL="457200" algn="l" rtl="0" fontAlgn="base">
        <a:spcBef>
          <a:spcPct val="0"/>
        </a:spcBef>
        <a:spcAft>
          <a:spcPct val="0"/>
        </a:spcAft>
        <a:defRPr sz="4400">
          <a:solidFill>
            <a:srgbClr val="000099"/>
          </a:solidFill>
          <a:latin typeface="Gill Sans MT" pitchFamily="34" charset="0"/>
          <a:cs typeface="Arial" charset="0"/>
        </a:defRPr>
      </a:lvl6pPr>
      <a:lvl7pPr marL="914400" algn="l" rtl="0" fontAlgn="base">
        <a:spcBef>
          <a:spcPct val="0"/>
        </a:spcBef>
        <a:spcAft>
          <a:spcPct val="0"/>
        </a:spcAft>
        <a:defRPr sz="4400">
          <a:solidFill>
            <a:srgbClr val="000099"/>
          </a:solidFill>
          <a:latin typeface="Gill Sans MT" pitchFamily="34" charset="0"/>
          <a:cs typeface="Arial" charset="0"/>
        </a:defRPr>
      </a:lvl7pPr>
      <a:lvl8pPr marL="1371600" algn="l" rtl="0" fontAlgn="base">
        <a:spcBef>
          <a:spcPct val="0"/>
        </a:spcBef>
        <a:spcAft>
          <a:spcPct val="0"/>
        </a:spcAft>
        <a:defRPr sz="4400">
          <a:solidFill>
            <a:srgbClr val="000099"/>
          </a:solidFill>
          <a:latin typeface="Gill Sans MT" pitchFamily="34" charset="0"/>
          <a:cs typeface="Arial" charset="0"/>
        </a:defRPr>
      </a:lvl8pPr>
      <a:lvl9pPr marL="1828800" algn="l" rtl="0" fontAlgn="base">
        <a:spcBef>
          <a:spcPct val="0"/>
        </a:spcBef>
        <a:spcAft>
          <a:spcPct val="0"/>
        </a:spcAft>
        <a:defRPr sz="4400">
          <a:solidFill>
            <a:srgbClr val="000099"/>
          </a:solidFill>
          <a:latin typeface="Gill Sans MT" pitchFamily="34" charset="0"/>
          <a:cs typeface="Arial" charset="0"/>
        </a:defRPr>
      </a:lvl9pPr>
    </p:titleStyle>
    <p:bodyStyle>
      <a:lvl1pPr marL="342900" indent="-342900" algn="l" rtl="0" eaLnBrk="0" fontAlgn="base" hangingPunct="0">
        <a:lnSpc>
          <a:spcPct val="85000"/>
        </a:lnSpc>
        <a:spcBef>
          <a:spcPct val="20000"/>
        </a:spcBef>
        <a:spcAft>
          <a:spcPct val="0"/>
        </a:spcAft>
        <a:buClr>
          <a:srgbClr val="000099"/>
        </a:buClr>
        <a:buSzPct val="65000"/>
        <a:buFont typeface="Wingdings" pitchFamily="2" charset="2"/>
        <a:buChar char="v"/>
        <a:defRPr sz="2800">
          <a:solidFill>
            <a:schemeClr val="tx1"/>
          </a:solidFill>
          <a:latin typeface="+mn-lt"/>
          <a:ea typeface="ＭＳ Ｐゴシック" charset="0"/>
          <a:cs typeface="+mn-cs"/>
        </a:defRPr>
      </a:lvl1pPr>
      <a:lvl2pPr marL="742950" indent="-285750" algn="l" rtl="0" eaLnBrk="0" fontAlgn="base" hangingPunct="0">
        <a:lnSpc>
          <a:spcPct val="85000"/>
        </a:lnSpc>
        <a:spcBef>
          <a:spcPct val="20000"/>
        </a:spcBef>
        <a:spcAft>
          <a:spcPct val="0"/>
        </a:spcAft>
        <a:buClr>
          <a:srgbClr val="000099"/>
        </a:buClr>
        <a:buFont typeface="Wingdings" pitchFamily="2" charset="2"/>
        <a:buChar char="§"/>
        <a:defRPr sz="2400">
          <a:solidFill>
            <a:schemeClr val="tx1"/>
          </a:solidFill>
          <a:latin typeface="+mn-lt"/>
          <a:ea typeface="Arial" charset="0"/>
          <a:cs typeface="+mn-cs"/>
        </a:defRPr>
      </a:lvl2pPr>
      <a:lvl3pPr marL="1143000" indent="-228600" algn="l" rtl="0" eaLnBrk="0" fontAlgn="base" hangingPunct="0">
        <a:spcBef>
          <a:spcPct val="20000"/>
        </a:spcBef>
        <a:spcAft>
          <a:spcPct val="0"/>
        </a:spcAft>
        <a:buChar char="•"/>
        <a:defRPr sz="2000">
          <a:solidFill>
            <a:schemeClr val="tx1"/>
          </a:solidFill>
          <a:latin typeface="Comic Sans MS" pitchFamily="66" charset="0"/>
          <a:ea typeface="Arial" charset="0"/>
          <a:cs typeface="+mn-cs"/>
        </a:defRPr>
      </a:lvl3pPr>
      <a:lvl4pPr marL="1600200" indent="-228600" algn="l" rtl="0" eaLnBrk="0" fontAlgn="base" hangingPunct="0">
        <a:spcBef>
          <a:spcPct val="20000"/>
        </a:spcBef>
        <a:spcAft>
          <a:spcPct val="0"/>
        </a:spcAft>
        <a:buChar char="–"/>
        <a:defRPr sz="2000">
          <a:solidFill>
            <a:schemeClr val="tx1"/>
          </a:solidFill>
          <a:latin typeface="Times New Roman" pitchFamily="18" charset="0"/>
          <a:ea typeface="Arial" charset="0"/>
          <a:cs typeface="+mn-cs"/>
        </a:defRPr>
      </a:lvl4pPr>
      <a:lvl5pPr marL="2057400" indent="-228600" algn="l" rtl="0" eaLnBrk="0" fontAlgn="base" hangingPunct="0">
        <a:spcBef>
          <a:spcPct val="20000"/>
        </a:spcBef>
        <a:spcAft>
          <a:spcPct val="0"/>
        </a:spcAft>
        <a:buChar char="»"/>
        <a:defRPr sz="2000">
          <a:solidFill>
            <a:schemeClr val="tx1"/>
          </a:solidFill>
          <a:latin typeface="Times New Roman" pitchFamily="18" charset="0"/>
          <a:ea typeface="Arial" charset="0"/>
          <a:cs typeface="+mn-cs"/>
        </a:defRPr>
      </a:lvl5pPr>
      <a:lvl6pPr marL="2514600" indent="-228600" algn="l" rtl="0" fontAlgn="base">
        <a:spcBef>
          <a:spcPct val="20000"/>
        </a:spcBef>
        <a:spcAft>
          <a:spcPct val="0"/>
        </a:spcAft>
        <a:buChar char="»"/>
        <a:defRPr sz="2000">
          <a:solidFill>
            <a:schemeClr val="tx1"/>
          </a:solidFill>
          <a:latin typeface="Times New Roman" pitchFamily="18" charset="0"/>
          <a:cs typeface="+mn-cs"/>
        </a:defRPr>
      </a:lvl6pPr>
      <a:lvl7pPr marL="2971800" indent="-228600" algn="l" rtl="0" fontAlgn="base">
        <a:spcBef>
          <a:spcPct val="20000"/>
        </a:spcBef>
        <a:spcAft>
          <a:spcPct val="0"/>
        </a:spcAft>
        <a:buChar char="»"/>
        <a:defRPr sz="2000">
          <a:solidFill>
            <a:schemeClr val="tx1"/>
          </a:solidFill>
          <a:latin typeface="Times New Roman" pitchFamily="18" charset="0"/>
          <a:cs typeface="+mn-cs"/>
        </a:defRPr>
      </a:lvl7pPr>
      <a:lvl8pPr marL="3429000" indent="-228600" algn="l" rtl="0" fontAlgn="base">
        <a:spcBef>
          <a:spcPct val="20000"/>
        </a:spcBef>
        <a:spcAft>
          <a:spcPct val="0"/>
        </a:spcAft>
        <a:buChar char="»"/>
        <a:defRPr sz="2000">
          <a:solidFill>
            <a:schemeClr val="tx1"/>
          </a:solidFill>
          <a:latin typeface="Times New Roman" pitchFamily="18" charset="0"/>
          <a:cs typeface="+mn-cs"/>
        </a:defRPr>
      </a:lvl8pPr>
      <a:lvl9pPr marL="3886200" indent="-228600" algn="l" rtl="0" fontAlgn="base">
        <a:spcBef>
          <a:spcPct val="20000"/>
        </a:spcBef>
        <a:spcAft>
          <a:spcPct val="0"/>
        </a:spcAft>
        <a:buChar char="»"/>
        <a:defRPr sz="2000">
          <a:solidFill>
            <a:schemeClr val="tx1"/>
          </a:solidFill>
          <a:latin typeface="Times New Roman" pitchFamily="18" charset="0"/>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23.wmf"/><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4.xml"/><Relationship Id="rId4" Type="http://schemas.openxmlformats.org/officeDocument/2006/relationships/image" Target="../media/image31.png"/></Relationships>
</file>

<file path=ppt/slides/_rels/slide31.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42.png"/><Relationship Id="rId18" Type="http://schemas.openxmlformats.org/officeDocument/2006/relationships/image" Target="../media/image47.png"/><Relationship Id="rId26" Type="http://schemas.openxmlformats.org/officeDocument/2006/relationships/image" Target="../media/image55.png"/><Relationship Id="rId3" Type="http://schemas.openxmlformats.org/officeDocument/2006/relationships/image" Target="../media/image32.png"/><Relationship Id="rId21" Type="http://schemas.openxmlformats.org/officeDocument/2006/relationships/image" Target="../media/image50.png"/><Relationship Id="rId7" Type="http://schemas.openxmlformats.org/officeDocument/2006/relationships/image" Target="../media/image36.png"/><Relationship Id="rId12" Type="http://schemas.openxmlformats.org/officeDocument/2006/relationships/image" Target="../media/image41.png"/><Relationship Id="rId17" Type="http://schemas.openxmlformats.org/officeDocument/2006/relationships/image" Target="../media/image46.png"/><Relationship Id="rId25" Type="http://schemas.openxmlformats.org/officeDocument/2006/relationships/image" Target="../media/image54.png"/><Relationship Id="rId2" Type="http://schemas.openxmlformats.org/officeDocument/2006/relationships/notesSlide" Target="../notesSlides/notesSlide14.xml"/><Relationship Id="rId16" Type="http://schemas.openxmlformats.org/officeDocument/2006/relationships/image" Target="../media/image45.png"/><Relationship Id="rId20" Type="http://schemas.openxmlformats.org/officeDocument/2006/relationships/image" Target="../media/image49.png"/><Relationship Id="rId1" Type="http://schemas.openxmlformats.org/officeDocument/2006/relationships/slideLayout" Target="../slideLayouts/slideLayout7.xml"/><Relationship Id="rId6" Type="http://schemas.openxmlformats.org/officeDocument/2006/relationships/image" Target="../media/image35.png"/><Relationship Id="rId11" Type="http://schemas.openxmlformats.org/officeDocument/2006/relationships/image" Target="../media/image40.png"/><Relationship Id="rId24" Type="http://schemas.openxmlformats.org/officeDocument/2006/relationships/image" Target="../media/image53.png"/><Relationship Id="rId5" Type="http://schemas.openxmlformats.org/officeDocument/2006/relationships/image" Target="../media/image34.png"/><Relationship Id="rId15" Type="http://schemas.openxmlformats.org/officeDocument/2006/relationships/image" Target="../media/image44.png"/><Relationship Id="rId23" Type="http://schemas.openxmlformats.org/officeDocument/2006/relationships/image" Target="../media/image52.png"/><Relationship Id="rId10" Type="http://schemas.openxmlformats.org/officeDocument/2006/relationships/image" Target="../media/image39.png"/><Relationship Id="rId19" Type="http://schemas.openxmlformats.org/officeDocument/2006/relationships/image" Target="../media/image48.png"/><Relationship Id="rId4" Type="http://schemas.openxmlformats.org/officeDocument/2006/relationships/image" Target="../media/image33.png"/><Relationship Id="rId9" Type="http://schemas.openxmlformats.org/officeDocument/2006/relationships/image" Target="../media/image38.png"/><Relationship Id="rId14" Type="http://schemas.openxmlformats.org/officeDocument/2006/relationships/image" Target="../media/image43.png"/><Relationship Id="rId22" Type="http://schemas.openxmlformats.org/officeDocument/2006/relationships/image" Target="../media/image51.png"/><Relationship Id="rId27" Type="http://schemas.openxmlformats.org/officeDocument/2006/relationships/image" Target="../media/image56.png"/></Relationships>
</file>

<file path=ppt/slides/_rels/slide32.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notesSlide" Target="../notesSlides/notesSlide15.xml"/><Relationship Id="rId7" Type="http://schemas.openxmlformats.org/officeDocument/2006/relationships/oleObject" Target="../embeddings/oleObject1.bin"/><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image" Target="../media/image60.jpeg"/><Relationship Id="rId5" Type="http://schemas.openxmlformats.org/officeDocument/2006/relationships/image" Target="../media/image59.jpeg"/><Relationship Id="rId10" Type="http://schemas.openxmlformats.org/officeDocument/2006/relationships/image" Target="../media/image62.emf"/><Relationship Id="rId4" Type="http://schemas.openxmlformats.org/officeDocument/2006/relationships/image" Target="../media/image58.png"/><Relationship Id="rId9" Type="http://schemas.openxmlformats.org/officeDocument/2006/relationships/image" Target="../media/image61.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8.xml"/><Relationship Id="rId1" Type="http://schemas.openxmlformats.org/officeDocument/2006/relationships/slideLayout" Target="../slideLayouts/slideLayout7.xml"/><Relationship Id="rId5" Type="http://schemas.openxmlformats.org/officeDocument/2006/relationships/image" Target="../media/image65.png"/><Relationship Id="rId4" Type="http://schemas.openxmlformats.org/officeDocument/2006/relationships/image" Target="../media/image64.png"/></Relationships>
</file>

<file path=ppt/slides/_rels/slide36.xml.rels><?xml version="1.0" encoding="UTF-8" standalone="yes"?>
<Relationships xmlns="http://schemas.openxmlformats.org/package/2006/relationships"><Relationship Id="rId3" Type="http://schemas.openxmlformats.org/officeDocument/2006/relationships/image" Target="../media/image66.jp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67.jp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image" Target="../media/image3.jpeg"/></Relationships>
</file>

<file path=ppt/slides/_rels/slide40.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50.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Rectangle 4"/>
          <p:cNvSpPr>
            <a:spLocks noChangeArrowheads="1"/>
          </p:cNvSpPr>
          <p:nvPr/>
        </p:nvSpPr>
        <p:spPr bwMode="auto">
          <a:xfrm>
            <a:off x="2367757" y="4200525"/>
            <a:ext cx="4665662" cy="2573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0"/>
          <a:lstStyle>
            <a:lvl1pPr>
              <a:spcBef>
                <a:spcPct val="20000"/>
              </a:spcBef>
              <a:buClr>
                <a:schemeClr val="accent2"/>
              </a:buClr>
              <a:defRPr sz="2400">
                <a:solidFill>
                  <a:schemeClr val="tx1"/>
                </a:solidFill>
                <a:latin typeface="Times New Roman" pitchFamily="18" charset="0"/>
              </a:defRPr>
            </a:lvl1pPr>
            <a:lvl2pPr>
              <a:spcBef>
                <a:spcPct val="20000"/>
              </a:spcBef>
              <a:buClr>
                <a:schemeClr val="accent2"/>
              </a:buClr>
              <a:defRPr sz="2800">
                <a:solidFill>
                  <a:schemeClr val="tx1"/>
                </a:solidFill>
                <a:latin typeface="Times New Roman" pitchFamily="18" charset="0"/>
              </a:defRPr>
            </a:lvl2pPr>
            <a:lvl3pPr>
              <a:spcBef>
                <a:spcPct val="20000"/>
              </a:spcBef>
              <a:buClr>
                <a:schemeClr val="accent2"/>
              </a:buClr>
              <a:defRPr sz="2400">
                <a:solidFill>
                  <a:schemeClr val="tx1"/>
                </a:solidFill>
                <a:latin typeface="Times New Roman" pitchFamily="18" charset="0"/>
              </a:defRPr>
            </a:lvl3pPr>
            <a:lvl4pPr>
              <a:spcBef>
                <a:spcPct val="20000"/>
              </a:spcBef>
              <a:buClr>
                <a:schemeClr val="accent2"/>
              </a:buClr>
              <a:defRPr sz="2000">
                <a:solidFill>
                  <a:schemeClr val="tx1"/>
                </a:solidFill>
                <a:latin typeface="Times New Roman" pitchFamily="18" charset="0"/>
              </a:defRPr>
            </a:lvl4pPr>
            <a:lvl5pPr>
              <a:spcBef>
                <a:spcPct val="20000"/>
              </a:spcBef>
              <a:buClr>
                <a:schemeClr val="accent2"/>
              </a:buClr>
              <a:defRPr sz="2000">
                <a:solidFill>
                  <a:schemeClr val="tx1"/>
                </a:solidFill>
                <a:latin typeface="Times New Roman" pitchFamily="18" charset="0"/>
              </a:defRPr>
            </a:lvl5pPr>
            <a:lvl6pPr algn="ctr" fontAlgn="base">
              <a:spcBef>
                <a:spcPct val="20000"/>
              </a:spcBef>
              <a:spcAft>
                <a:spcPct val="0"/>
              </a:spcAft>
              <a:buClr>
                <a:schemeClr val="accent2"/>
              </a:buClr>
              <a:defRPr sz="2000">
                <a:solidFill>
                  <a:schemeClr val="tx1"/>
                </a:solidFill>
                <a:latin typeface="Times New Roman" pitchFamily="18" charset="0"/>
              </a:defRPr>
            </a:lvl6pPr>
            <a:lvl7pPr algn="ctr" fontAlgn="base">
              <a:spcBef>
                <a:spcPct val="20000"/>
              </a:spcBef>
              <a:spcAft>
                <a:spcPct val="0"/>
              </a:spcAft>
              <a:buClr>
                <a:schemeClr val="accent2"/>
              </a:buClr>
              <a:defRPr sz="2000">
                <a:solidFill>
                  <a:schemeClr val="tx1"/>
                </a:solidFill>
                <a:latin typeface="Times New Roman" pitchFamily="18" charset="0"/>
              </a:defRPr>
            </a:lvl7pPr>
            <a:lvl8pPr algn="ctr" fontAlgn="base">
              <a:spcBef>
                <a:spcPct val="20000"/>
              </a:spcBef>
              <a:spcAft>
                <a:spcPct val="0"/>
              </a:spcAft>
              <a:buClr>
                <a:schemeClr val="accent2"/>
              </a:buClr>
              <a:defRPr sz="2000">
                <a:solidFill>
                  <a:schemeClr val="tx1"/>
                </a:solidFill>
                <a:latin typeface="Times New Roman" pitchFamily="18" charset="0"/>
              </a:defRPr>
            </a:lvl8pPr>
            <a:lvl9pPr algn="ctr" fontAlgn="base">
              <a:spcBef>
                <a:spcPct val="20000"/>
              </a:spcBef>
              <a:spcAft>
                <a:spcPct val="0"/>
              </a:spcAft>
              <a:buClr>
                <a:schemeClr val="accent2"/>
              </a:buClr>
              <a:defRPr sz="2000">
                <a:solidFill>
                  <a:schemeClr val="tx1"/>
                </a:solidFill>
                <a:latin typeface="Times New Roman" pitchFamily="18" charset="0"/>
              </a:defRPr>
            </a:lvl9pPr>
          </a:lstStyle>
          <a:p>
            <a:pPr>
              <a:spcBef>
                <a:spcPts val="600"/>
              </a:spcBef>
            </a:pPr>
            <a:r>
              <a:rPr lang="zh-CN" altLang="en-US" dirty="0">
                <a:latin typeface="楷体" panose="02010609060101010101" pitchFamily="49" charset="-122"/>
                <a:ea typeface="楷体" panose="02010609060101010101" pitchFamily="49" charset="-122"/>
              </a:rPr>
              <a:t>华东师范大学 软件工程学院</a:t>
            </a:r>
            <a:endParaRPr lang="en-US" altLang="zh-CN" dirty="0">
              <a:latin typeface="楷体" panose="02010609060101010101" pitchFamily="49" charset="-122"/>
              <a:ea typeface="楷体" panose="02010609060101010101" pitchFamily="49" charset="-122"/>
            </a:endParaRPr>
          </a:p>
          <a:p>
            <a:pPr>
              <a:spcBef>
                <a:spcPts val="600"/>
              </a:spcBef>
            </a:pPr>
            <a:r>
              <a:rPr lang="zh-CN" altLang="en-US" dirty="0">
                <a:latin typeface="楷体" panose="02010609060101010101" pitchFamily="49" charset="-122"/>
                <a:ea typeface="楷体" panose="02010609060101010101" pitchFamily="49" charset="-122"/>
              </a:rPr>
              <a:t>肖波</a:t>
            </a:r>
            <a:endParaRPr lang="en-US" altLang="zh-CN" dirty="0">
              <a:latin typeface="楷体" panose="02010609060101010101" pitchFamily="49" charset="-122"/>
              <a:ea typeface="楷体" panose="02010609060101010101" pitchFamily="49" charset="-122"/>
            </a:endParaRPr>
          </a:p>
          <a:p>
            <a:pPr>
              <a:spcBef>
                <a:spcPts val="600"/>
              </a:spcBef>
            </a:pPr>
            <a:r>
              <a:rPr lang="zh-CN" altLang="en-US" dirty="0">
                <a:latin typeface="楷体" panose="02010609060101010101" pitchFamily="49" charset="-122"/>
                <a:ea typeface="楷体" panose="02010609060101010101" pitchFamily="49" charset="-122"/>
              </a:rPr>
              <a:t>数学馆 </a:t>
            </a:r>
            <a:r>
              <a:rPr lang="en-US" altLang="zh-CN" dirty="0">
                <a:latin typeface="楷体" panose="02010609060101010101" pitchFamily="49" charset="-122"/>
                <a:ea typeface="楷体" panose="02010609060101010101" pitchFamily="49" charset="-122"/>
              </a:rPr>
              <a:t>215</a:t>
            </a:r>
          </a:p>
          <a:p>
            <a:pPr>
              <a:spcBef>
                <a:spcPts val="600"/>
              </a:spcBef>
            </a:pPr>
            <a:endParaRPr lang="en-US" altLang="zh-CN" dirty="0">
              <a:latin typeface="楷体" panose="02010609060101010101" pitchFamily="49" charset="-122"/>
              <a:ea typeface="楷体" panose="02010609060101010101" pitchFamily="49" charset="-122"/>
            </a:endParaRPr>
          </a:p>
          <a:p>
            <a:pPr>
              <a:spcBef>
                <a:spcPts val="600"/>
              </a:spcBef>
            </a:pPr>
            <a:r>
              <a:rPr lang="en-US" altLang="zh-CN" dirty="0">
                <a:latin typeface="Arial" panose="020B0604020202020204" pitchFamily="34" charset="0"/>
                <a:ea typeface="Arial Unicode MS" panose="020B0604020202020204" pitchFamily="34" charset="-122"/>
                <a:cs typeface="Arial" panose="020B0604020202020204" pitchFamily="34" charset="0"/>
              </a:rPr>
              <a:t>Email:  bxiao@sei.ecnu.edu.cn</a:t>
            </a:r>
          </a:p>
          <a:p>
            <a:pPr>
              <a:spcBef>
                <a:spcPts val="600"/>
              </a:spcBef>
            </a:pPr>
            <a:endParaRPr lang="en-US" altLang="zh-CN" dirty="0">
              <a:latin typeface="楷体" panose="02010609060101010101" pitchFamily="49" charset="-122"/>
              <a:ea typeface="楷体" panose="02010609060101010101" pitchFamily="49" charset="-122"/>
            </a:endParaRPr>
          </a:p>
        </p:txBody>
      </p:sp>
      <p:sp>
        <p:nvSpPr>
          <p:cNvPr id="2055" name="Rectangle 7"/>
          <p:cNvSpPr>
            <a:spLocks noChangeArrowheads="1"/>
          </p:cNvSpPr>
          <p:nvPr/>
        </p:nvSpPr>
        <p:spPr bwMode="auto">
          <a:xfrm>
            <a:off x="522514" y="1590676"/>
            <a:ext cx="8343899" cy="16859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4400">
                <a:solidFill>
                  <a:srgbClr val="FF0000"/>
                </a:solidFill>
                <a:latin typeface="Times New Roman" pitchFamily="18" charset="0"/>
              </a:defRPr>
            </a:lvl1pPr>
            <a:lvl2pPr>
              <a:defRPr sz="4400">
                <a:solidFill>
                  <a:srgbClr val="FF0000"/>
                </a:solidFill>
                <a:latin typeface="Times New Roman" pitchFamily="18" charset="0"/>
              </a:defRPr>
            </a:lvl2pPr>
            <a:lvl3pPr>
              <a:defRPr sz="4400">
                <a:solidFill>
                  <a:srgbClr val="FF0000"/>
                </a:solidFill>
                <a:latin typeface="Times New Roman" pitchFamily="18" charset="0"/>
              </a:defRPr>
            </a:lvl3pPr>
            <a:lvl4pPr>
              <a:defRPr sz="4400">
                <a:solidFill>
                  <a:srgbClr val="FF0000"/>
                </a:solidFill>
                <a:latin typeface="Times New Roman" pitchFamily="18" charset="0"/>
              </a:defRPr>
            </a:lvl4pPr>
            <a:lvl5pPr>
              <a:defRPr sz="4400">
                <a:solidFill>
                  <a:srgbClr val="FF0000"/>
                </a:solidFill>
                <a:latin typeface="Times New Roman" pitchFamily="18" charset="0"/>
              </a:defRPr>
            </a:lvl5pPr>
            <a:lvl6pPr marL="457200" algn="ctr" fontAlgn="base">
              <a:spcBef>
                <a:spcPct val="0"/>
              </a:spcBef>
              <a:spcAft>
                <a:spcPct val="0"/>
              </a:spcAft>
              <a:defRPr sz="4400">
                <a:solidFill>
                  <a:srgbClr val="FF0000"/>
                </a:solidFill>
                <a:latin typeface="Times New Roman" pitchFamily="18" charset="0"/>
              </a:defRPr>
            </a:lvl6pPr>
            <a:lvl7pPr marL="914400" algn="ctr" fontAlgn="base">
              <a:spcBef>
                <a:spcPct val="0"/>
              </a:spcBef>
              <a:spcAft>
                <a:spcPct val="0"/>
              </a:spcAft>
              <a:defRPr sz="4400">
                <a:solidFill>
                  <a:srgbClr val="FF0000"/>
                </a:solidFill>
                <a:latin typeface="Times New Roman" pitchFamily="18" charset="0"/>
              </a:defRPr>
            </a:lvl7pPr>
            <a:lvl8pPr marL="1371600" algn="ctr" fontAlgn="base">
              <a:spcBef>
                <a:spcPct val="0"/>
              </a:spcBef>
              <a:spcAft>
                <a:spcPct val="0"/>
              </a:spcAft>
              <a:defRPr sz="4400">
                <a:solidFill>
                  <a:srgbClr val="FF0000"/>
                </a:solidFill>
                <a:latin typeface="Times New Roman" pitchFamily="18" charset="0"/>
              </a:defRPr>
            </a:lvl8pPr>
            <a:lvl9pPr marL="1828800" algn="ctr" fontAlgn="base">
              <a:spcBef>
                <a:spcPct val="0"/>
              </a:spcBef>
              <a:spcAft>
                <a:spcPct val="0"/>
              </a:spcAft>
              <a:defRPr sz="4400">
                <a:solidFill>
                  <a:srgbClr val="FF0000"/>
                </a:solidFill>
                <a:latin typeface="Times New Roman" pitchFamily="18" charset="0"/>
              </a:defRPr>
            </a:lvl9pPr>
          </a:lstStyle>
          <a:p>
            <a:pPr>
              <a:lnSpc>
                <a:spcPct val="150000"/>
              </a:lnSpc>
            </a:pPr>
            <a:r>
              <a:rPr lang="en-US" altLang="zh-CN" b="1" dirty="0">
                <a:solidFill>
                  <a:schemeClr val="tx1"/>
                </a:solidFill>
                <a:ea typeface="宋体" pitchFamily="2" charset="-122"/>
              </a:rPr>
              <a:t>Advanced Computer Networks</a:t>
            </a:r>
          </a:p>
          <a:p>
            <a:pPr>
              <a:lnSpc>
                <a:spcPct val="150000"/>
              </a:lnSpc>
            </a:pPr>
            <a:r>
              <a:rPr lang="zh-CN" altLang="en-US" b="1" dirty="0">
                <a:solidFill>
                  <a:schemeClr val="tx1"/>
                </a:solidFill>
                <a:ea typeface="宋体" pitchFamily="2" charset="-122"/>
              </a:rPr>
              <a:t>高级计算机网络</a:t>
            </a:r>
            <a:endParaRPr lang="en-US" altLang="zh-CN" b="1" dirty="0">
              <a:solidFill>
                <a:schemeClr val="tx1"/>
              </a:solidFill>
              <a:ea typeface="宋体" pitchFamily="2"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AutoShape 2" descr="https://img1.sdnlab.com/wp-content/uploads/2020/08/14/005.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4" name="图片 3"/>
          <p:cNvPicPr>
            <a:picLocks noChangeAspect="1"/>
          </p:cNvPicPr>
          <p:nvPr/>
        </p:nvPicPr>
        <p:blipFill>
          <a:blip r:embed="rId2"/>
          <a:stretch>
            <a:fillRect/>
          </a:stretch>
        </p:blipFill>
        <p:spPr>
          <a:xfrm>
            <a:off x="155575" y="1390847"/>
            <a:ext cx="8629938" cy="4898741"/>
          </a:xfrm>
          <a:prstGeom prst="rect">
            <a:avLst/>
          </a:prstGeom>
        </p:spPr>
      </p:pic>
    </p:spTree>
    <p:extLst>
      <p:ext uri="{BB962C8B-B14F-4D97-AF65-F5344CB8AC3E}">
        <p14:creationId xmlns:p14="http://schemas.microsoft.com/office/powerpoint/2010/main" val="27730018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solidFill>
                  <a:schemeClr val="tx1"/>
                </a:solidFill>
              </a:rPr>
              <a:t>关于 计算机网络</a:t>
            </a:r>
          </a:p>
        </p:txBody>
      </p:sp>
      <p:sp>
        <p:nvSpPr>
          <p:cNvPr id="3" name="Rectangle 3"/>
          <p:cNvSpPr txBox="1">
            <a:spLocks noChangeArrowheads="1"/>
          </p:cNvSpPr>
          <p:nvPr/>
        </p:nvSpPr>
        <p:spPr>
          <a:xfrm>
            <a:off x="530125" y="1519359"/>
            <a:ext cx="8333655" cy="4822825"/>
          </a:xfrm>
          <a:prstGeom prst="rect">
            <a:avLst/>
          </a:prstGeom>
        </p:spPr>
        <p:txBody>
          <a:bodyPr/>
          <a:lstStyle>
            <a:lvl1pPr marL="609600" indent="-609600" algn="ctr" rtl="0" fontAlgn="base">
              <a:spcBef>
                <a:spcPct val="20000"/>
              </a:spcBef>
              <a:spcAft>
                <a:spcPct val="0"/>
              </a:spcAft>
              <a:buClr>
                <a:schemeClr val="accent2"/>
              </a:buClr>
              <a:defRPr sz="2400">
                <a:solidFill>
                  <a:schemeClr val="tx1"/>
                </a:solidFill>
                <a:latin typeface="+mn-lt"/>
                <a:ea typeface="+mn-ea"/>
                <a:cs typeface="+mn-cs"/>
              </a:defRPr>
            </a:lvl1pPr>
            <a:lvl2pPr marL="990600" indent="-533400" algn="l" rtl="0" fontAlgn="base">
              <a:spcBef>
                <a:spcPct val="20000"/>
              </a:spcBef>
              <a:spcAft>
                <a:spcPct val="0"/>
              </a:spcAft>
              <a:buClr>
                <a:schemeClr val="accent2"/>
              </a:buClr>
              <a:buChar char="–"/>
              <a:defRPr sz="2800">
                <a:solidFill>
                  <a:schemeClr val="tx1"/>
                </a:solidFill>
                <a:latin typeface="+mn-lt"/>
              </a:defRPr>
            </a:lvl2pPr>
            <a:lvl3pPr marL="1371600" indent="-457200" algn="l" rtl="0" fontAlgn="base">
              <a:spcBef>
                <a:spcPct val="20000"/>
              </a:spcBef>
              <a:spcAft>
                <a:spcPct val="0"/>
              </a:spcAft>
              <a:buClr>
                <a:schemeClr val="accent2"/>
              </a:buClr>
              <a:buChar char="•"/>
              <a:defRPr sz="2400">
                <a:solidFill>
                  <a:schemeClr val="tx1"/>
                </a:solidFill>
                <a:latin typeface="+mn-lt"/>
              </a:defRPr>
            </a:lvl3pPr>
            <a:lvl4pPr marL="1752600" indent="-381000" algn="l" rtl="0" fontAlgn="base">
              <a:spcBef>
                <a:spcPct val="20000"/>
              </a:spcBef>
              <a:spcAft>
                <a:spcPct val="0"/>
              </a:spcAft>
              <a:buClr>
                <a:schemeClr val="accent2"/>
              </a:buClr>
              <a:buChar char="–"/>
              <a:defRPr sz="2000">
                <a:solidFill>
                  <a:schemeClr val="tx1"/>
                </a:solidFill>
                <a:latin typeface="+mn-lt"/>
              </a:defRPr>
            </a:lvl4pPr>
            <a:lvl5pPr marL="2209800" indent="-381000" algn="l" rtl="0" fontAlgn="base">
              <a:spcBef>
                <a:spcPct val="20000"/>
              </a:spcBef>
              <a:spcAft>
                <a:spcPct val="0"/>
              </a:spcAft>
              <a:buClr>
                <a:schemeClr val="accent2"/>
              </a:buClr>
              <a:buChar char="»"/>
              <a:defRPr sz="2000">
                <a:solidFill>
                  <a:schemeClr val="tx1"/>
                </a:solidFill>
                <a:latin typeface="+mn-lt"/>
              </a:defRPr>
            </a:lvl5pPr>
            <a:lvl6pPr marL="2667000" indent="-381000" algn="l" rtl="0" fontAlgn="base">
              <a:spcBef>
                <a:spcPct val="20000"/>
              </a:spcBef>
              <a:spcAft>
                <a:spcPct val="0"/>
              </a:spcAft>
              <a:buClr>
                <a:schemeClr val="accent2"/>
              </a:buClr>
              <a:buChar char="»"/>
              <a:defRPr sz="2000">
                <a:solidFill>
                  <a:schemeClr val="tx1"/>
                </a:solidFill>
                <a:latin typeface="+mn-lt"/>
              </a:defRPr>
            </a:lvl6pPr>
            <a:lvl7pPr marL="3124200" indent="-381000" algn="l" rtl="0" fontAlgn="base">
              <a:spcBef>
                <a:spcPct val="20000"/>
              </a:spcBef>
              <a:spcAft>
                <a:spcPct val="0"/>
              </a:spcAft>
              <a:buClr>
                <a:schemeClr val="accent2"/>
              </a:buClr>
              <a:buChar char="»"/>
              <a:defRPr sz="2000">
                <a:solidFill>
                  <a:schemeClr val="tx1"/>
                </a:solidFill>
                <a:latin typeface="+mn-lt"/>
              </a:defRPr>
            </a:lvl7pPr>
            <a:lvl8pPr marL="3581400" indent="-381000" algn="l" rtl="0" fontAlgn="base">
              <a:spcBef>
                <a:spcPct val="20000"/>
              </a:spcBef>
              <a:spcAft>
                <a:spcPct val="0"/>
              </a:spcAft>
              <a:buClr>
                <a:schemeClr val="accent2"/>
              </a:buClr>
              <a:buChar char="»"/>
              <a:defRPr sz="2000">
                <a:solidFill>
                  <a:schemeClr val="tx1"/>
                </a:solidFill>
                <a:latin typeface="+mn-lt"/>
              </a:defRPr>
            </a:lvl8pPr>
            <a:lvl9pPr marL="4038600" indent="-381000" algn="l" rtl="0" fontAlgn="base">
              <a:spcBef>
                <a:spcPct val="20000"/>
              </a:spcBef>
              <a:spcAft>
                <a:spcPct val="0"/>
              </a:spcAft>
              <a:buClr>
                <a:schemeClr val="accent2"/>
              </a:buClr>
              <a:buChar char="»"/>
              <a:defRPr sz="2000">
                <a:solidFill>
                  <a:schemeClr val="tx1"/>
                </a:solidFill>
                <a:latin typeface="+mn-lt"/>
              </a:defRPr>
            </a:lvl9pPr>
          </a:lstStyle>
          <a:p>
            <a:pPr marL="541338" lvl="1" indent="-457200">
              <a:spcBef>
                <a:spcPts val="1200"/>
              </a:spcBef>
              <a:buClrTx/>
              <a:buSzPct val="60000"/>
              <a:buFont typeface="Wingdings" panose="05000000000000000000" pitchFamily="2" charset="2"/>
              <a:buChar char="n"/>
            </a:pPr>
            <a:r>
              <a:rPr lang="zh-CN" altLang="en-US" kern="0" dirty="0">
                <a:ea typeface="宋体" pitchFamily="2" charset="-122"/>
              </a:rPr>
              <a:t>人类社会进入网络无处不在的信息时代</a:t>
            </a:r>
            <a:endParaRPr lang="en-US" altLang="zh-CN" kern="0" dirty="0">
              <a:ea typeface="宋体" pitchFamily="2" charset="-122"/>
            </a:endParaRPr>
          </a:p>
          <a:p>
            <a:pPr marL="984250" lvl="2" indent="-350838">
              <a:spcBef>
                <a:spcPts val="1200"/>
              </a:spcBef>
              <a:buClrTx/>
              <a:buSzPct val="50000"/>
              <a:buFont typeface="Wingdings" panose="05000000000000000000" pitchFamily="2" charset="2"/>
              <a:buChar char="l"/>
            </a:pPr>
            <a:r>
              <a:rPr lang="zh-CN" altLang="en-US" kern="0" dirty="0">
                <a:ea typeface="宋体" pitchFamily="2" charset="-122"/>
              </a:rPr>
              <a:t>“三网” </a:t>
            </a:r>
            <a:r>
              <a:rPr lang="en-US" altLang="zh-CN" kern="0" dirty="0">
                <a:ea typeface="宋体" pitchFamily="2" charset="-122"/>
                <a:sym typeface="Wingdings" panose="05000000000000000000" pitchFamily="2" charset="2"/>
              </a:rPr>
              <a:t>  </a:t>
            </a:r>
            <a:r>
              <a:rPr lang="zh-CN" altLang="en-US" kern="0" dirty="0">
                <a:ea typeface="宋体" pitchFamily="2" charset="-122"/>
                <a:sym typeface="Wingdings" panose="05000000000000000000" pitchFamily="2" charset="2"/>
              </a:rPr>
              <a:t>泛在网</a:t>
            </a:r>
            <a:endParaRPr lang="en-US" altLang="zh-CN" kern="0" dirty="0">
              <a:ea typeface="宋体" pitchFamily="2" charset="-122"/>
            </a:endParaRPr>
          </a:p>
          <a:p>
            <a:pPr marL="984250" lvl="2" indent="-350838">
              <a:spcBef>
                <a:spcPts val="1200"/>
              </a:spcBef>
              <a:buClrTx/>
              <a:buSzPct val="50000"/>
              <a:buFont typeface="Wingdings" panose="05000000000000000000" pitchFamily="2" charset="2"/>
              <a:buChar char="l"/>
            </a:pPr>
            <a:r>
              <a:rPr lang="en-US" altLang="zh-CN" kern="0" dirty="0">
                <a:ea typeface="宋体" pitchFamily="2" charset="-122"/>
              </a:rPr>
              <a:t>Internet:  </a:t>
            </a:r>
            <a:r>
              <a:rPr lang="zh-CN" altLang="en-US" kern="0" dirty="0">
                <a:ea typeface="宋体" pitchFamily="2" charset="-122"/>
              </a:rPr>
              <a:t>当代社会最重要的信息基础设施</a:t>
            </a:r>
            <a:endParaRPr lang="en-US" altLang="zh-CN" kern="0" dirty="0">
              <a:ea typeface="宋体" pitchFamily="2" charset="-122"/>
            </a:endParaRPr>
          </a:p>
          <a:p>
            <a:pPr marL="541338" lvl="1" indent="-457200">
              <a:spcBef>
                <a:spcPts val="1800"/>
              </a:spcBef>
              <a:buClrTx/>
              <a:buSzPct val="60000"/>
              <a:buFont typeface="Wingdings" panose="05000000000000000000" pitchFamily="2" charset="2"/>
              <a:buChar char="n"/>
            </a:pPr>
            <a:r>
              <a:rPr lang="zh-CN" altLang="en-US" kern="0" dirty="0">
                <a:ea typeface="宋体" pitchFamily="2" charset="-122"/>
              </a:rPr>
              <a:t>计算机网络</a:t>
            </a:r>
            <a:endParaRPr lang="en-US" altLang="zh-CN" kern="0" dirty="0">
              <a:ea typeface="宋体" pitchFamily="2" charset="-122"/>
            </a:endParaRPr>
          </a:p>
          <a:p>
            <a:pPr marL="984250" lvl="2" indent="-350838">
              <a:spcBef>
                <a:spcPts val="1200"/>
              </a:spcBef>
              <a:buClrTx/>
              <a:buSzPct val="50000"/>
              <a:buFont typeface="Wingdings" panose="05000000000000000000" pitchFamily="2" charset="2"/>
              <a:buChar char="l"/>
            </a:pPr>
            <a:r>
              <a:rPr lang="en-US" altLang="zh-CN" kern="0" dirty="0" err="1">
                <a:ea typeface="宋体" pitchFamily="2" charset="-122"/>
              </a:rPr>
              <a:t>Tanenbaum</a:t>
            </a:r>
            <a:r>
              <a:rPr lang="en-US" altLang="zh-CN" kern="0" dirty="0">
                <a:ea typeface="宋体" pitchFamily="2" charset="-122"/>
              </a:rPr>
              <a:t> :  </a:t>
            </a:r>
            <a:r>
              <a:rPr lang="zh-CN" altLang="en-US" kern="0" dirty="0">
                <a:ea typeface="宋体" pitchFamily="2" charset="-122"/>
              </a:rPr>
              <a:t>自治计算机（</a:t>
            </a:r>
            <a:r>
              <a:rPr lang="en-US" altLang="zh-CN" kern="0" dirty="0">
                <a:ea typeface="宋体" pitchFamily="2" charset="-122"/>
              </a:rPr>
              <a:t>autonomous computers</a:t>
            </a:r>
            <a:r>
              <a:rPr lang="zh-CN" altLang="en-US" kern="0" dirty="0">
                <a:ea typeface="宋体" pitchFamily="2" charset="-122"/>
              </a:rPr>
              <a:t>）的互联集合</a:t>
            </a:r>
            <a:endParaRPr lang="en-US" altLang="zh-CN" kern="0" dirty="0">
              <a:ea typeface="宋体" pitchFamily="2" charset="-122"/>
            </a:endParaRPr>
          </a:p>
          <a:p>
            <a:pPr marL="984250" lvl="2" indent="-350838">
              <a:spcBef>
                <a:spcPts val="1200"/>
              </a:spcBef>
              <a:buClrTx/>
              <a:buSzPct val="50000"/>
              <a:buFont typeface="Wingdings" panose="05000000000000000000" pitchFamily="2" charset="2"/>
              <a:buChar char="l"/>
            </a:pPr>
            <a:r>
              <a:rPr lang="zh-CN" altLang="en-US" kern="0" dirty="0">
                <a:ea typeface="宋体" pitchFamily="2" charset="-122"/>
              </a:rPr>
              <a:t>通信子网</a:t>
            </a:r>
            <a:r>
              <a:rPr lang="en-US" altLang="zh-CN" kern="0" dirty="0">
                <a:ea typeface="宋体" pitchFamily="2" charset="-122"/>
              </a:rPr>
              <a:t> + </a:t>
            </a:r>
            <a:r>
              <a:rPr lang="zh-CN" altLang="en-US" kern="0" dirty="0">
                <a:ea typeface="宋体" pitchFamily="2" charset="-122"/>
              </a:rPr>
              <a:t>资源子网</a:t>
            </a:r>
            <a:endParaRPr lang="en-US" altLang="zh-CN" kern="0" dirty="0">
              <a:ea typeface="宋体" pitchFamily="2" charset="-122"/>
            </a:endParaRPr>
          </a:p>
          <a:p>
            <a:pPr marL="984250" lvl="2" indent="-350838">
              <a:spcBef>
                <a:spcPts val="1200"/>
              </a:spcBef>
              <a:buClrTx/>
              <a:buSzPct val="50000"/>
              <a:buFont typeface="Wingdings" panose="05000000000000000000" pitchFamily="2" charset="2"/>
              <a:buChar char="l"/>
            </a:pPr>
            <a:r>
              <a:rPr lang="zh-CN" altLang="en-US" kern="0" dirty="0">
                <a:ea typeface="宋体" pitchFamily="2" charset="-122"/>
              </a:rPr>
              <a:t>发展至今最大的也是最熟悉的计算机网络：</a:t>
            </a:r>
            <a:r>
              <a:rPr lang="en-US" altLang="zh-CN" kern="0" dirty="0">
                <a:ea typeface="宋体" pitchFamily="2" charset="-122"/>
              </a:rPr>
              <a:t>Internet</a:t>
            </a:r>
          </a:p>
        </p:txBody>
      </p:sp>
    </p:spTree>
    <p:extLst>
      <p:ext uri="{BB962C8B-B14F-4D97-AF65-F5344CB8AC3E}">
        <p14:creationId xmlns:p14="http://schemas.microsoft.com/office/powerpoint/2010/main" val="39529544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solidFill>
                  <a:schemeClr val="tx1"/>
                </a:solidFill>
              </a:rPr>
              <a:t>关于 </a:t>
            </a:r>
            <a:r>
              <a:rPr lang="en-US" altLang="zh-CN" b="1" dirty="0">
                <a:solidFill>
                  <a:schemeClr val="tx1"/>
                </a:solidFill>
              </a:rPr>
              <a:t>Internet</a:t>
            </a:r>
            <a:endParaRPr lang="zh-CN" altLang="en-US" b="1" dirty="0">
              <a:solidFill>
                <a:schemeClr val="tx1"/>
              </a:solidFill>
            </a:endParaRPr>
          </a:p>
        </p:txBody>
      </p:sp>
      <p:sp>
        <p:nvSpPr>
          <p:cNvPr id="3" name="Rectangle 3"/>
          <p:cNvSpPr txBox="1">
            <a:spLocks noChangeArrowheads="1"/>
          </p:cNvSpPr>
          <p:nvPr/>
        </p:nvSpPr>
        <p:spPr>
          <a:xfrm>
            <a:off x="530126" y="1519359"/>
            <a:ext cx="8163708" cy="4822825"/>
          </a:xfrm>
          <a:prstGeom prst="rect">
            <a:avLst/>
          </a:prstGeom>
        </p:spPr>
        <p:txBody>
          <a:bodyPr/>
          <a:lstStyle>
            <a:lvl1pPr marL="609600" indent="-609600" algn="ctr" rtl="0" fontAlgn="base">
              <a:spcBef>
                <a:spcPct val="20000"/>
              </a:spcBef>
              <a:spcAft>
                <a:spcPct val="0"/>
              </a:spcAft>
              <a:buClr>
                <a:schemeClr val="accent2"/>
              </a:buClr>
              <a:defRPr sz="2400">
                <a:solidFill>
                  <a:schemeClr val="tx1"/>
                </a:solidFill>
                <a:latin typeface="+mn-lt"/>
                <a:ea typeface="+mn-ea"/>
                <a:cs typeface="+mn-cs"/>
              </a:defRPr>
            </a:lvl1pPr>
            <a:lvl2pPr marL="990600" indent="-533400" algn="l" rtl="0" fontAlgn="base">
              <a:spcBef>
                <a:spcPct val="20000"/>
              </a:spcBef>
              <a:spcAft>
                <a:spcPct val="0"/>
              </a:spcAft>
              <a:buClr>
                <a:schemeClr val="accent2"/>
              </a:buClr>
              <a:buChar char="–"/>
              <a:defRPr sz="2800">
                <a:solidFill>
                  <a:schemeClr val="tx1"/>
                </a:solidFill>
                <a:latin typeface="+mn-lt"/>
              </a:defRPr>
            </a:lvl2pPr>
            <a:lvl3pPr marL="1371600" indent="-457200" algn="l" rtl="0" fontAlgn="base">
              <a:spcBef>
                <a:spcPct val="20000"/>
              </a:spcBef>
              <a:spcAft>
                <a:spcPct val="0"/>
              </a:spcAft>
              <a:buClr>
                <a:schemeClr val="accent2"/>
              </a:buClr>
              <a:buChar char="•"/>
              <a:defRPr sz="2400">
                <a:solidFill>
                  <a:schemeClr val="tx1"/>
                </a:solidFill>
                <a:latin typeface="+mn-lt"/>
              </a:defRPr>
            </a:lvl3pPr>
            <a:lvl4pPr marL="1752600" indent="-381000" algn="l" rtl="0" fontAlgn="base">
              <a:spcBef>
                <a:spcPct val="20000"/>
              </a:spcBef>
              <a:spcAft>
                <a:spcPct val="0"/>
              </a:spcAft>
              <a:buClr>
                <a:schemeClr val="accent2"/>
              </a:buClr>
              <a:buChar char="–"/>
              <a:defRPr sz="2000">
                <a:solidFill>
                  <a:schemeClr val="tx1"/>
                </a:solidFill>
                <a:latin typeface="+mn-lt"/>
              </a:defRPr>
            </a:lvl4pPr>
            <a:lvl5pPr marL="2209800" indent="-381000" algn="l" rtl="0" fontAlgn="base">
              <a:spcBef>
                <a:spcPct val="20000"/>
              </a:spcBef>
              <a:spcAft>
                <a:spcPct val="0"/>
              </a:spcAft>
              <a:buClr>
                <a:schemeClr val="accent2"/>
              </a:buClr>
              <a:buChar char="»"/>
              <a:defRPr sz="2000">
                <a:solidFill>
                  <a:schemeClr val="tx1"/>
                </a:solidFill>
                <a:latin typeface="+mn-lt"/>
              </a:defRPr>
            </a:lvl5pPr>
            <a:lvl6pPr marL="2667000" indent="-381000" algn="l" rtl="0" fontAlgn="base">
              <a:spcBef>
                <a:spcPct val="20000"/>
              </a:spcBef>
              <a:spcAft>
                <a:spcPct val="0"/>
              </a:spcAft>
              <a:buClr>
                <a:schemeClr val="accent2"/>
              </a:buClr>
              <a:buChar char="»"/>
              <a:defRPr sz="2000">
                <a:solidFill>
                  <a:schemeClr val="tx1"/>
                </a:solidFill>
                <a:latin typeface="+mn-lt"/>
              </a:defRPr>
            </a:lvl6pPr>
            <a:lvl7pPr marL="3124200" indent="-381000" algn="l" rtl="0" fontAlgn="base">
              <a:spcBef>
                <a:spcPct val="20000"/>
              </a:spcBef>
              <a:spcAft>
                <a:spcPct val="0"/>
              </a:spcAft>
              <a:buClr>
                <a:schemeClr val="accent2"/>
              </a:buClr>
              <a:buChar char="»"/>
              <a:defRPr sz="2000">
                <a:solidFill>
                  <a:schemeClr val="tx1"/>
                </a:solidFill>
                <a:latin typeface="+mn-lt"/>
              </a:defRPr>
            </a:lvl7pPr>
            <a:lvl8pPr marL="3581400" indent="-381000" algn="l" rtl="0" fontAlgn="base">
              <a:spcBef>
                <a:spcPct val="20000"/>
              </a:spcBef>
              <a:spcAft>
                <a:spcPct val="0"/>
              </a:spcAft>
              <a:buClr>
                <a:schemeClr val="accent2"/>
              </a:buClr>
              <a:buChar char="»"/>
              <a:defRPr sz="2000">
                <a:solidFill>
                  <a:schemeClr val="tx1"/>
                </a:solidFill>
                <a:latin typeface="+mn-lt"/>
              </a:defRPr>
            </a:lvl8pPr>
            <a:lvl9pPr marL="4038600" indent="-381000" algn="l" rtl="0" fontAlgn="base">
              <a:spcBef>
                <a:spcPct val="20000"/>
              </a:spcBef>
              <a:spcAft>
                <a:spcPct val="0"/>
              </a:spcAft>
              <a:buClr>
                <a:schemeClr val="accent2"/>
              </a:buClr>
              <a:buChar char="»"/>
              <a:defRPr sz="2000">
                <a:solidFill>
                  <a:schemeClr val="tx1"/>
                </a:solidFill>
                <a:latin typeface="+mn-lt"/>
              </a:defRPr>
            </a:lvl9pPr>
          </a:lstStyle>
          <a:p>
            <a:pPr marL="541338" lvl="1" indent="-457200">
              <a:spcBef>
                <a:spcPts val="1200"/>
              </a:spcBef>
              <a:buClrTx/>
              <a:buSzPct val="60000"/>
              <a:buFont typeface="Wingdings" panose="05000000000000000000" pitchFamily="2" charset="2"/>
              <a:buChar char="n"/>
            </a:pPr>
            <a:r>
              <a:rPr lang="en-US" altLang="zh-CN" kern="0" dirty="0">
                <a:ea typeface="宋体" pitchFamily="2" charset="-122"/>
              </a:rPr>
              <a:t>Vinton Cerf </a:t>
            </a:r>
            <a:r>
              <a:rPr lang="zh-CN" altLang="en-US" kern="0" dirty="0">
                <a:ea typeface="宋体" pitchFamily="2" charset="-122"/>
              </a:rPr>
              <a:t>（</a:t>
            </a:r>
            <a:r>
              <a:rPr lang="en-US" altLang="zh-CN" kern="0" dirty="0">
                <a:ea typeface="宋体" pitchFamily="2" charset="-122"/>
              </a:rPr>
              <a:t>TCP/IP </a:t>
            </a:r>
            <a:r>
              <a:rPr lang="zh-CN" altLang="en-US" kern="0" dirty="0">
                <a:ea typeface="宋体" pitchFamily="2" charset="-122"/>
              </a:rPr>
              <a:t>发明者之一）</a:t>
            </a:r>
            <a:r>
              <a:rPr lang="en-US" altLang="zh-CN" kern="0" dirty="0">
                <a:ea typeface="宋体" pitchFamily="2" charset="-122"/>
              </a:rPr>
              <a:t>:   </a:t>
            </a:r>
          </a:p>
          <a:p>
            <a:pPr marL="84138" lvl="1" indent="0">
              <a:lnSpc>
                <a:spcPct val="150000"/>
              </a:lnSpc>
              <a:spcBef>
                <a:spcPts val="1200"/>
              </a:spcBef>
              <a:buClrTx/>
              <a:buSzPct val="60000"/>
              <a:buNone/>
            </a:pPr>
            <a:r>
              <a:rPr lang="en-US" altLang="zh-CN" kern="0" dirty="0">
                <a:ea typeface="宋体" pitchFamily="2" charset="-122"/>
              </a:rPr>
              <a:t>	The largest networks of networks in the world. Uses TCP/IP protocols and packet switching, Runs on any communications substrate.</a:t>
            </a:r>
          </a:p>
          <a:p>
            <a:pPr marL="84138" lvl="1" indent="0">
              <a:lnSpc>
                <a:spcPct val="150000"/>
              </a:lnSpc>
              <a:spcBef>
                <a:spcPts val="1200"/>
              </a:spcBef>
              <a:buClrTx/>
              <a:buSzPct val="60000"/>
              <a:buNone/>
            </a:pPr>
            <a:r>
              <a:rPr lang="en-US" altLang="zh-CN" kern="0" dirty="0">
                <a:ea typeface="宋体" pitchFamily="2" charset="-122"/>
              </a:rPr>
              <a:t>    </a:t>
            </a:r>
            <a:r>
              <a:rPr lang="zh-CN" altLang="en-US" kern="0" dirty="0">
                <a:ea typeface="宋体" pitchFamily="2" charset="-122"/>
              </a:rPr>
              <a:t>（世界上最大的网际网，它使用</a:t>
            </a:r>
            <a:r>
              <a:rPr lang="en-US" altLang="zh-CN" kern="0" dirty="0">
                <a:ea typeface="宋体" pitchFamily="2" charset="-122"/>
              </a:rPr>
              <a:t>TCP/IP</a:t>
            </a:r>
            <a:r>
              <a:rPr lang="zh-CN" altLang="en-US" kern="0" dirty="0">
                <a:ea typeface="宋体" pitchFamily="2" charset="-122"/>
              </a:rPr>
              <a:t>协议作为数据包交换技术，而底层可运行各种通信协议。）</a:t>
            </a:r>
            <a:endParaRPr lang="en-US" altLang="zh-CN" kern="0" dirty="0">
              <a:ea typeface="宋体" pitchFamily="2" charset="-122"/>
            </a:endParaRPr>
          </a:p>
        </p:txBody>
      </p:sp>
    </p:spTree>
    <p:extLst>
      <p:ext uri="{BB962C8B-B14F-4D97-AF65-F5344CB8AC3E}">
        <p14:creationId xmlns:p14="http://schemas.microsoft.com/office/powerpoint/2010/main" val="14050629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Rectangle 2"/>
          <p:cNvSpPr>
            <a:spLocks noGrp="1" noChangeArrowheads="1"/>
          </p:cNvSpPr>
          <p:nvPr>
            <p:ph type="title" idx="4294967295"/>
          </p:nvPr>
        </p:nvSpPr>
        <p:spPr>
          <a:xfrm>
            <a:off x="255588" y="165100"/>
            <a:ext cx="9129952" cy="650875"/>
          </a:xfrm>
        </p:spPr>
        <p:txBody>
          <a:bodyPr/>
          <a:lstStyle/>
          <a:p>
            <a:pPr eaLnBrk="1" hangingPunct="1"/>
            <a:r>
              <a:rPr lang="en-US" altLang="zh-CN" sz="3200" b="1" dirty="0">
                <a:ea typeface="ＭＳ Ｐゴシック" pitchFamily="34" charset="-128"/>
              </a:rPr>
              <a:t>Internet structure: network of networks</a:t>
            </a:r>
            <a:endParaRPr lang="en-US" altLang="zh-CN" sz="4000" b="1" dirty="0">
              <a:ea typeface="ＭＳ Ｐゴシック" pitchFamily="34" charset="-128"/>
            </a:endParaRPr>
          </a:p>
        </p:txBody>
      </p:sp>
      <p:sp>
        <p:nvSpPr>
          <p:cNvPr id="88066" name="Rectangle 3"/>
          <p:cNvSpPr>
            <a:spLocks noGrp="1" noChangeArrowheads="1"/>
          </p:cNvSpPr>
          <p:nvPr>
            <p:ph type="body" sz="half" idx="4294967295"/>
          </p:nvPr>
        </p:nvSpPr>
        <p:spPr>
          <a:xfrm>
            <a:off x="473075" y="1073150"/>
            <a:ext cx="8204200" cy="906463"/>
          </a:xfrm>
          <a:prstGeom prst="rect">
            <a:avLst/>
          </a:prstGeom>
        </p:spPr>
        <p:txBody>
          <a:bodyPr/>
          <a:lstStyle/>
          <a:p>
            <a:pPr marL="0" indent="0" eaLnBrk="1" hangingPunct="1">
              <a:buSzPct val="75000"/>
              <a:buFont typeface="Wingdings" pitchFamily="2" charset="2"/>
              <a:buNone/>
            </a:pPr>
            <a:r>
              <a:rPr lang="en-US" altLang="zh-CN" sz="2400" i="1">
                <a:solidFill>
                  <a:srgbClr val="CC0000"/>
                </a:solidFill>
                <a:ea typeface="ＭＳ Ｐゴシック" pitchFamily="34" charset="-128"/>
              </a:rPr>
              <a:t>Question: </a:t>
            </a:r>
            <a:r>
              <a:rPr lang="en-US" altLang="zh-CN" sz="2400">
                <a:ea typeface="ＭＳ Ｐゴシック" pitchFamily="34" charset="-128"/>
              </a:rPr>
              <a:t>given </a:t>
            </a:r>
            <a:r>
              <a:rPr lang="en-US" altLang="zh-CN" sz="2400" i="1">
                <a:ea typeface="ＭＳ Ｐゴシック" pitchFamily="34" charset="-128"/>
              </a:rPr>
              <a:t>millions</a:t>
            </a:r>
            <a:r>
              <a:rPr lang="en-US" altLang="zh-CN" sz="2400">
                <a:ea typeface="ＭＳ Ｐゴシック" pitchFamily="34" charset="-128"/>
              </a:rPr>
              <a:t> of access ISPs, how to connect them together?</a:t>
            </a:r>
          </a:p>
          <a:p>
            <a:pPr marL="0" indent="0" eaLnBrk="1" hangingPunct="1">
              <a:buSzPct val="75000"/>
              <a:buFont typeface="Wingdings" pitchFamily="2" charset="2"/>
              <a:buNone/>
            </a:pPr>
            <a:endParaRPr lang="en-US" altLang="zh-CN" sz="2400">
              <a:ea typeface="ＭＳ Ｐゴシック" pitchFamily="34" charset="-128"/>
            </a:endParaRPr>
          </a:p>
        </p:txBody>
      </p:sp>
      <p:grpSp>
        <p:nvGrpSpPr>
          <p:cNvPr id="88068" name="Group 5"/>
          <p:cNvGrpSpPr>
            <a:grpSpLocks/>
          </p:cNvGrpSpPr>
          <p:nvPr/>
        </p:nvGrpSpPr>
        <p:grpSpPr bwMode="auto">
          <a:xfrm>
            <a:off x="450850" y="1849438"/>
            <a:ext cx="8437563" cy="4559300"/>
            <a:chOff x="154891" y="1905681"/>
            <a:chExt cx="8436427" cy="4559651"/>
          </a:xfrm>
        </p:grpSpPr>
        <p:grpSp>
          <p:nvGrpSpPr>
            <p:cNvPr id="88069" name="Group 2"/>
            <p:cNvGrpSpPr>
              <a:grpSpLocks/>
            </p:cNvGrpSpPr>
            <p:nvPr/>
          </p:nvGrpSpPr>
          <p:grpSpPr bwMode="auto">
            <a:xfrm>
              <a:off x="1529396" y="2297655"/>
              <a:ext cx="648422" cy="418253"/>
              <a:chOff x="3053396" y="4304255"/>
              <a:chExt cx="648422" cy="418253"/>
            </a:xfrm>
          </p:grpSpPr>
          <p:sp>
            <p:nvSpPr>
              <p:cNvPr id="88121"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8122" name="TextBox 1"/>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algn="ctr">
                  <a:lnSpc>
                    <a:spcPts val="1000"/>
                  </a:lnSpc>
                </a:pPr>
                <a:r>
                  <a:rPr lang="en-US" altLang="zh-CN" sz="1000"/>
                  <a:t>access</a:t>
                </a:r>
              </a:p>
              <a:p>
                <a:pPr algn="ctr">
                  <a:lnSpc>
                    <a:spcPts val="1000"/>
                  </a:lnSpc>
                </a:pPr>
                <a:r>
                  <a:rPr lang="en-US" altLang="zh-CN" sz="1000"/>
                  <a:t>net</a:t>
                </a:r>
              </a:p>
            </p:txBody>
          </p:sp>
        </p:grpSp>
        <p:grpSp>
          <p:nvGrpSpPr>
            <p:cNvPr id="88070" name="Group 131"/>
            <p:cNvGrpSpPr>
              <a:grpSpLocks/>
            </p:cNvGrpSpPr>
            <p:nvPr/>
          </p:nvGrpSpPr>
          <p:grpSpPr bwMode="auto">
            <a:xfrm>
              <a:off x="373696" y="3097755"/>
              <a:ext cx="648422" cy="418253"/>
              <a:chOff x="3053396" y="4304255"/>
              <a:chExt cx="648422" cy="418253"/>
            </a:xfrm>
          </p:grpSpPr>
          <p:sp>
            <p:nvSpPr>
              <p:cNvPr id="88119"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8120" name="TextBox 133"/>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algn="ctr">
                  <a:lnSpc>
                    <a:spcPts val="1000"/>
                  </a:lnSpc>
                </a:pPr>
                <a:r>
                  <a:rPr lang="en-US" altLang="zh-CN" sz="1000"/>
                  <a:t>access</a:t>
                </a:r>
              </a:p>
              <a:p>
                <a:pPr algn="ctr">
                  <a:lnSpc>
                    <a:spcPts val="1000"/>
                  </a:lnSpc>
                </a:pPr>
                <a:r>
                  <a:rPr lang="en-US" altLang="zh-CN" sz="1000"/>
                  <a:t>net</a:t>
                </a:r>
              </a:p>
            </p:txBody>
          </p:sp>
        </p:grpSp>
        <p:grpSp>
          <p:nvGrpSpPr>
            <p:cNvPr id="88071" name="Group 135"/>
            <p:cNvGrpSpPr>
              <a:grpSpLocks/>
            </p:cNvGrpSpPr>
            <p:nvPr/>
          </p:nvGrpSpPr>
          <p:grpSpPr bwMode="auto">
            <a:xfrm>
              <a:off x="6037896" y="2551655"/>
              <a:ext cx="648422" cy="418253"/>
              <a:chOff x="3053396" y="4304255"/>
              <a:chExt cx="648422" cy="418253"/>
            </a:xfrm>
          </p:grpSpPr>
          <p:sp>
            <p:nvSpPr>
              <p:cNvPr id="88117"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8118" name="TextBox 137"/>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algn="ctr">
                  <a:lnSpc>
                    <a:spcPts val="1000"/>
                  </a:lnSpc>
                </a:pPr>
                <a:r>
                  <a:rPr lang="en-US" altLang="zh-CN" sz="1000"/>
                  <a:t>access</a:t>
                </a:r>
              </a:p>
              <a:p>
                <a:pPr algn="ctr">
                  <a:lnSpc>
                    <a:spcPts val="1000"/>
                  </a:lnSpc>
                </a:pPr>
                <a:r>
                  <a:rPr lang="en-US" altLang="zh-CN" sz="1000"/>
                  <a:t>net</a:t>
                </a:r>
              </a:p>
            </p:txBody>
          </p:sp>
        </p:grpSp>
        <p:grpSp>
          <p:nvGrpSpPr>
            <p:cNvPr id="88072" name="Group 138"/>
            <p:cNvGrpSpPr>
              <a:grpSpLocks/>
            </p:cNvGrpSpPr>
            <p:nvPr/>
          </p:nvGrpSpPr>
          <p:grpSpPr bwMode="auto">
            <a:xfrm>
              <a:off x="945196" y="5409155"/>
              <a:ext cx="648422" cy="418253"/>
              <a:chOff x="3053396" y="4304255"/>
              <a:chExt cx="648422" cy="418253"/>
            </a:xfrm>
          </p:grpSpPr>
          <p:sp>
            <p:nvSpPr>
              <p:cNvPr id="88115"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8116" name="TextBox 140"/>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algn="ctr">
                  <a:lnSpc>
                    <a:spcPts val="1000"/>
                  </a:lnSpc>
                </a:pPr>
                <a:r>
                  <a:rPr lang="en-US" altLang="zh-CN" sz="1000"/>
                  <a:t>access</a:t>
                </a:r>
              </a:p>
              <a:p>
                <a:pPr algn="ctr">
                  <a:lnSpc>
                    <a:spcPts val="1000"/>
                  </a:lnSpc>
                </a:pPr>
                <a:r>
                  <a:rPr lang="en-US" altLang="zh-CN" sz="1000"/>
                  <a:t>net</a:t>
                </a:r>
              </a:p>
            </p:txBody>
          </p:sp>
        </p:grpSp>
        <p:grpSp>
          <p:nvGrpSpPr>
            <p:cNvPr id="88073" name="Group 141"/>
            <p:cNvGrpSpPr>
              <a:grpSpLocks/>
            </p:cNvGrpSpPr>
            <p:nvPr/>
          </p:nvGrpSpPr>
          <p:grpSpPr bwMode="auto">
            <a:xfrm>
              <a:off x="526096" y="4786855"/>
              <a:ext cx="648422" cy="418253"/>
              <a:chOff x="3053396" y="4304255"/>
              <a:chExt cx="648422" cy="418253"/>
            </a:xfrm>
          </p:grpSpPr>
          <p:sp>
            <p:nvSpPr>
              <p:cNvPr id="88113"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8114" name="TextBox 143"/>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algn="ctr">
                  <a:lnSpc>
                    <a:spcPts val="1000"/>
                  </a:lnSpc>
                </a:pPr>
                <a:r>
                  <a:rPr lang="en-US" altLang="zh-CN" sz="1000"/>
                  <a:t>access</a:t>
                </a:r>
              </a:p>
              <a:p>
                <a:pPr algn="ctr">
                  <a:lnSpc>
                    <a:spcPts val="1000"/>
                  </a:lnSpc>
                </a:pPr>
                <a:r>
                  <a:rPr lang="en-US" altLang="zh-CN" sz="1000"/>
                  <a:t>net</a:t>
                </a:r>
              </a:p>
            </p:txBody>
          </p:sp>
        </p:grpSp>
        <p:grpSp>
          <p:nvGrpSpPr>
            <p:cNvPr id="88074" name="Group 144"/>
            <p:cNvGrpSpPr>
              <a:grpSpLocks/>
            </p:cNvGrpSpPr>
            <p:nvPr/>
          </p:nvGrpSpPr>
          <p:grpSpPr bwMode="auto">
            <a:xfrm>
              <a:off x="297496" y="4126455"/>
              <a:ext cx="648422" cy="418253"/>
              <a:chOff x="3053396" y="4304255"/>
              <a:chExt cx="648422" cy="418253"/>
            </a:xfrm>
          </p:grpSpPr>
          <p:sp>
            <p:nvSpPr>
              <p:cNvPr id="88111"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8112" name="TextBox 146"/>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algn="ctr">
                  <a:lnSpc>
                    <a:spcPts val="1000"/>
                  </a:lnSpc>
                </a:pPr>
                <a:r>
                  <a:rPr lang="en-US" altLang="zh-CN" sz="1000"/>
                  <a:t>access</a:t>
                </a:r>
              </a:p>
              <a:p>
                <a:pPr algn="ctr">
                  <a:lnSpc>
                    <a:spcPts val="1000"/>
                  </a:lnSpc>
                </a:pPr>
                <a:r>
                  <a:rPr lang="en-US" altLang="zh-CN" sz="1000"/>
                  <a:t>net</a:t>
                </a:r>
              </a:p>
            </p:txBody>
          </p:sp>
        </p:grpSp>
        <p:grpSp>
          <p:nvGrpSpPr>
            <p:cNvPr id="88075" name="Group 147"/>
            <p:cNvGrpSpPr>
              <a:grpSpLocks/>
            </p:cNvGrpSpPr>
            <p:nvPr/>
          </p:nvGrpSpPr>
          <p:grpSpPr bwMode="auto">
            <a:xfrm>
              <a:off x="6787196" y="2983455"/>
              <a:ext cx="648422" cy="418253"/>
              <a:chOff x="3053396" y="4304255"/>
              <a:chExt cx="648422" cy="418253"/>
            </a:xfrm>
          </p:grpSpPr>
          <p:sp>
            <p:nvSpPr>
              <p:cNvPr id="88109"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8110" name="TextBox 149"/>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algn="ctr">
                  <a:lnSpc>
                    <a:spcPts val="1000"/>
                  </a:lnSpc>
                </a:pPr>
                <a:r>
                  <a:rPr lang="en-US" altLang="zh-CN" sz="1000"/>
                  <a:t>access</a:t>
                </a:r>
              </a:p>
              <a:p>
                <a:pPr algn="ctr">
                  <a:lnSpc>
                    <a:spcPts val="1000"/>
                  </a:lnSpc>
                </a:pPr>
                <a:r>
                  <a:rPr lang="en-US" altLang="zh-CN" sz="1000"/>
                  <a:t>net</a:t>
                </a:r>
              </a:p>
            </p:txBody>
          </p:sp>
        </p:grpSp>
        <p:grpSp>
          <p:nvGrpSpPr>
            <p:cNvPr id="88076" name="Group 150"/>
            <p:cNvGrpSpPr>
              <a:grpSpLocks/>
            </p:cNvGrpSpPr>
            <p:nvPr/>
          </p:nvGrpSpPr>
          <p:grpSpPr bwMode="auto">
            <a:xfrm>
              <a:off x="3129596" y="2056355"/>
              <a:ext cx="648422" cy="418253"/>
              <a:chOff x="3053396" y="4304255"/>
              <a:chExt cx="648422" cy="418253"/>
            </a:xfrm>
          </p:grpSpPr>
          <p:sp>
            <p:nvSpPr>
              <p:cNvPr id="88107"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8108" name="TextBox 152"/>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algn="ctr">
                  <a:lnSpc>
                    <a:spcPts val="1000"/>
                  </a:lnSpc>
                </a:pPr>
                <a:r>
                  <a:rPr lang="en-US" altLang="zh-CN" sz="1000"/>
                  <a:t>access</a:t>
                </a:r>
              </a:p>
              <a:p>
                <a:pPr algn="ctr">
                  <a:lnSpc>
                    <a:spcPts val="1000"/>
                  </a:lnSpc>
                </a:pPr>
                <a:r>
                  <a:rPr lang="en-US" altLang="zh-CN" sz="1000"/>
                  <a:t>net</a:t>
                </a:r>
              </a:p>
            </p:txBody>
          </p:sp>
        </p:grpSp>
        <p:grpSp>
          <p:nvGrpSpPr>
            <p:cNvPr id="88077" name="Group 153"/>
            <p:cNvGrpSpPr>
              <a:grpSpLocks/>
            </p:cNvGrpSpPr>
            <p:nvPr/>
          </p:nvGrpSpPr>
          <p:grpSpPr bwMode="auto">
            <a:xfrm>
              <a:off x="754696" y="2704055"/>
              <a:ext cx="648422" cy="418253"/>
              <a:chOff x="3053396" y="4304255"/>
              <a:chExt cx="648422" cy="418253"/>
            </a:xfrm>
          </p:grpSpPr>
          <p:sp>
            <p:nvSpPr>
              <p:cNvPr id="88105"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8106" name="TextBox 155"/>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algn="ctr">
                  <a:lnSpc>
                    <a:spcPts val="1000"/>
                  </a:lnSpc>
                </a:pPr>
                <a:r>
                  <a:rPr lang="en-US" altLang="zh-CN" sz="1000"/>
                  <a:t>access</a:t>
                </a:r>
              </a:p>
              <a:p>
                <a:pPr algn="ctr">
                  <a:lnSpc>
                    <a:spcPts val="1000"/>
                  </a:lnSpc>
                </a:pPr>
                <a:r>
                  <a:rPr lang="en-US" altLang="zh-CN" sz="1000"/>
                  <a:t>net</a:t>
                </a:r>
              </a:p>
            </p:txBody>
          </p:sp>
        </p:grpSp>
        <p:grpSp>
          <p:nvGrpSpPr>
            <p:cNvPr id="88078" name="Group 156"/>
            <p:cNvGrpSpPr>
              <a:grpSpLocks/>
            </p:cNvGrpSpPr>
            <p:nvPr/>
          </p:nvGrpSpPr>
          <p:grpSpPr bwMode="auto">
            <a:xfrm>
              <a:off x="4043996" y="2030955"/>
              <a:ext cx="648422" cy="418253"/>
              <a:chOff x="3053396" y="4304255"/>
              <a:chExt cx="648422" cy="418253"/>
            </a:xfrm>
          </p:grpSpPr>
          <p:sp>
            <p:nvSpPr>
              <p:cNvPr id="88103"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8104" name="TextBox 158"/>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algn="ctr">
                  <a:lnSpc>
                    <a:spcPts val="1000"/>
                  </a:lnSpc>
                </a:pPr>
                <a:r>
                  <a:rPr lang="en-US" altLang="zh-CN" sz="1000"/>
                  <a:t>access</a:t>
                </a:r>
              </a:p>
              <a:p>
                <a:pPr algn="ctr">
                  <a:lnSpc>
                    <a:spcPts val="1000"/>
                  </a:lnSpc>
                </a:pPr>
                <a:r>
                  <a:rPr lang="en-US" altLang="zh-CN" sz="1000"/>
                  <a:t>net</a:t>
                </a:r>
              </a:p>
            </p:txBody>
          </p:sp>
        </p:grpSp>
        <p:grpSp>
          <p:nvGrpSpPr>
            <p:cNvPr id="88079" name="Group 160"/>
            <p:cNvGrpSpPr>
              <a:grpSpLocks/>
            </p:cNvGrpSpPr>
            <p:nvPr/>
          </p:nvGrpSpPr>
          <p:grpSpPr bwMode="auto">
            <a:xfrm>
              <a:off x="7104696" y="5663155"/>
              <a:ext cx="648422" cy="418253"/>
              <a:chOff x="3053396" y="4304255"/>
              <a:chExt cx="648422" cy="418253"/>
            </a:xfrm>
          </p:grpSpPr>
          <p:sp>
            <p:nvSpPr>
              <p:cNvPr id="88101"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8102" name="TextBox 162"/>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algn="ctr">
                  <a:lnSpc>
                    <a:spcPts val="1000"/>
                  </a:lnSpc>
                </a:pPr>
                <a:r>
                  <a:rPr lang="en-US" altLang="zh-CN" sz="1000"/>
                  <a:t>access</a:t>
                </a:r>
              </a:p>
              <a:p>
                <a:pPr algn="ctr">
                  <a:lnSpc>
                    <a:spcPts val="1000"/>
                  </a:lnSpc>
                </a:pPr>
                <a:r>
                  <a:rPr lang="en-US" altLang="zh-CN" sz="1000"/>
                  <a:t>net</a:t>
                </a:r>
              </a:p>
            </p:txBody>
          </p:sp>
        </p:grpSp>
        <p:grpSp>
          <p:nvGrpSpPr>
            <p:cNvPr id="88080" name="Group 163"/>
            <p:cNvGrpSpPr>
              <a:grpSpLocks/>
            </p:cNvGrpSpPr>
            <p:nvPr/>
          </p:nvGrpSpPr>
          <p:grpSpPr bwMode="auto">
            <a:xfrm>
              <a:off x="7942896" y="5015455"/>
              <a:ext cx="648422" cy="418253"/>
              <a:chOff x="3053396" y="4304255"/>
              <a:chExt cx="648422" cy="418253"/>
            </a:xfrm>
          </p:grpSpPr>
          <p:sp>
            <p:nvSpPr>
              <p:cNvPr id="88099"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8100" name="TextBox 165"/>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algn="ctr">
                  <a:lnSpc>
                    <a:spcPts val="1000"/>
                  </a:lnSpc>
                </a:pPr>
                <a:r>
                  <a:rPr lang="en-US" altLang="zh-CN" sz="1000"/>
                  <a:t>access</a:t>
                </a:r>
              </a:p>
              <a:p>
                <a:pPr algn="ctr">
                  <a:lnSpc>
                    <a:spcPts val="1000"/>
                  </a:lnSpc>
                </a:pPr>
                <a:r>
                  <a:rPr lang="en-US" altLang="zh-CN" sz="1000"/>
                  <a:t>net</a:t>
                </a:r>
              </a:p>
            </p:txBody>
          </p:sp>
        </p:grpSp>
        <p:grpSp>
          <p:nvGrpSpPr>
            <p:cNvPr id="88081" name="Group 166"/>
            <p:cNvGrpSpPr>
              <a:grpSpLocks/>
            </p:cNvGrpSpPr>
            <p:nvPr/>
          </p:nvGrpSpPr>
          <p:grpSpPr bwMode="auto">
            <a:xfrm>
              <a:off x="7714296" y="4101055"/>
              <a:ext cx="648422" cy="418253"/>
              <a:chOff x="3053396" y="4304255"/>
              <a:chExt cx="648422" cy="418253"/>
            </a:xfrm>
          </p:grpSpPr>
          <p:sp>
            <p:nvSpPr>
              <p:cNvPr id="88097"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8098" name="TextBox 168"/>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algn="ctr">
                  <a:lnSpc>
                    <a:spcPts val="1000"/>
                  </a:lnSpc>
                </a:pPr>
                <a:r>
                  <a:rPr lang="en-US" altLang="zh-CN" sz="1000"/>
                  <a:t>access</a:t>
                </a:r>
              </a:p>
              <a:p>
                <a:pPr algn="ctr">
                  <a:lnSpc>
                    <a:spcPts val="1000"/>
                  </a:lnSpc>
                </a:pPr>
                <a:r>
                  <a:rPr lang="en-US" altLang="zh-CN" sz="1000"/>
                  <a:t>net</a:t>
                </a:r>
              </a:p>
            </p:txBody>
          </p:sp>
        </p:grpSp>
        <p:grpSp>
          <p:nvGrpSpPr>
            <p:cNvPr id="88082" name="Group 169"/>
            <p:cNvGrpSpPr>
              <a:grpSpLocks/>
            </p:cNvGrpSpPr>
            <p:nvPr/>
          </p:nvGrpSpPr>
          <p:grpSpPr bwMode="auto">
            <a:xfrm>
              <a:off x="4869496" y="5904455"/>
              <a:ext cx="648422" cy="418253"/>
              <a:chOff x="3053396" y="4304255"/>
              <a:chExt cx="648422" cy="418253"/>
            </a:xfrm>
          </p:grpSpPr>
          <p:sp>
            <p:nvSpPr>
              <p:cNvPr id="88095"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8096" name="TextBox 171"/>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algn="ctr">
                  <a:lnSpc>
                    <a:spcPts val="1000"/>
                  </a:lnSpc>
                </a:pPr>
                <a:r>
                  <a:rPr lang="en-US" altLang="zh-CN" sz="1000"/>
                  <a:t>access</a:t>
                </a:r>
              </a:p>
              <a:p>
                <a:pPr algn="ctr">
                  <a:lnSpc>
                    <a:spcPts val="1000"/>
                  </a:lnSpc>
                </a:pPr>
                <a:r>
                  <a:rPr lang="en-US" altLang="zh-CN" sz="1000"/>
                  <a:t>net</a:t>
                </a:r>
              </a:p>
            </p:txBody>
          </p:sp>
        </p:grpSp>
        <p:grpSp>
          <p:nvGrpSpPr>
            <p:cNvPr id="88083" name="Group 172"/>
            <p:cNvGrpSpPr>
              <a:grpSpLocks/>
            </p:cNvGrpSpPr>
            <p:nvPr/>
          </p:nvGrpSpPr>
          <p:grpSpPr bwMode="auto">
            <a:xfrm>
              <a:off x="3955096" y="6044155"/>
              <a:ext cx="648422" cy="418253"/>
              <a:chOff x="3053396" y="4304255"/>
              <a:chExt cx="648422" cy="418253"/>
            </a:xfrm>
          </p:grpSpPr>
          <p:sp>
            <p:nvSpPr>
              <p:cNvPr id="88093"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8094" name="TextBox 174"/>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algn="ctr">
                  <a:lnSpc>
                    <a:spcPts val="1000"/>
                  </a:lnSpc>
                </a:pPr>
                <a:r>
                  <a:rPr lang="en-US" altLang="zh-CN" sz="1000"/>
                  <a:t>access</a:t>
                </a:r>
              </a:p>
              <a:p>
                <a:pPr algn="ctr">
                  <a:lnSpc>
                    <a:spcPts val="1000"/>
                  </a:lnSpc>
                </a:pPr>
                <a:r>
                  <a:rPr lang="en-US" altLang="zh-CN" sz="1000"/>
                  <a:t>net</a:t>
                </a:r>
              </a:p>
            </p:txBody>
          </p:sp>
        </p:grpSp>
        <p:grpSp>
          <p:nvGrpSpPr>
            <p:cNvPr id="88084" name="Group 175"/>
            <p:cNvGrpSpPr>
              <a:grpSpLocks/>
            </p:cNvGrpSpPr>
            <p:nvPr/>
          </p:nvGrpSpPr>
          <p:grpSpPr bwMode="auto">
            <a:xfrm>
              <a:off x="2735896" y="5891755"/>
              <a:ext cx="648422" cy="418253"/>
              <a:chOff x="3053396" y="4304255"/>
              <a:chExt cx="648422" cy="418253"/>
            </a:xfrm>
          </p:grpSpPr>
          <p:sp>
            <p:nvSpPr>
              <p:cNvPr id="88091"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8092" name="TextBox 177"/>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algn="ctr">
                  <a:lnSpc>
                    <a:spcPts val="1000"/>
                  </a:lnSpc>
                </a:pPr>
                <a:r>
                  <a:rPr lang="en-US" altLang="zh-CN" sz="1000"/>
                  <a:t>access</a:t>
                </a:r>
              </a:p>
              <a:p>
                <a:pPr algn="ctr">
                  <a:lnSpc>
                    <a:spcPts val="1000"/>
                  </a:lnSpc>
                </a:pPr>
                <a:r>
                  <a:rPr lang="en-US" altLang="zh-CN" sz="1000"/>
                  <a:t>net</a:t>
                </a:r>
              </a:p>
            </p:txBody>
          </p:sp>
        </p:grpSp>
        <p:sp>
          <p:nvSpPr>
            <p:cNvPr id="88085" name="TextBox 4"/>
            <p:cNvSpPr txBox="1">
              <a:spLocks noChangeArrowheads="1"/>
            </p:cNvSpPr>
            <p:nvPr/>
          </p:nvSpPr>
          <p:spPr bwMode="auto">
            <a:xfrm rot="1053502">
              <a:off x="5143500" y="1955800"/>
              <a:ext cx="54373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altLang="zh-CN" sz="2800">
                  <a:solidFill>
                    <a:srgbClr val="0000FF"/>
                  </a:solidFill>
                </a:rPr>
                <a:t>…</a:t>
              </a:r>
            </a:p>
          </p:txBody>
        </p:sp>
        <p:sp>
          <p:nvSpPr>
            <p:cNvPr id="88086" name="TextBox 179"/>
            <p:cNvSpPr txBox="1">
              <a:spLocks noChangeArrowheads="1"/>
            </p:cNvSpPr>
            <p:nvPr/>
          </p:nvSpPr>
          <p:spPr bwMode="auto">
            <a:xfrm rot="2829263">
              <a:off x="7429500" y="3429000"/>
              <a:ext cx="54373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altLang="zh-CN" sz="2800">
                  <a:solidFill>
                    <a:srgbClr val="0000FF"/>
                  </a:solidFill>
                </a:rPr>
                <a:t>…</a:t>
              </a:r>
            </a:p>
          </p:txBody>
        </p:sp>
        <p:sp>
          <p:nvSpPr>
            <p:cNvPr id="88087" name="TextBox 180"/>
            <p:cNvSpPr txBox="1">
              <a:spLocks noChangeArrowheads="1"/>
            </p:cNvSpPr>
            <p:nvPr/>
          </p:nvSpPr>
          <p:spPr bwMode="auto">
            <a:xfrm rot="9845918">
              <a:off x="6098241" y="5942112"/>
              <a:ext cx="54373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altLang="zh-CN" sz="2800">
                  <a:solidFill>
                    <a:srgbClr val="0000FF"/>
                  </a:solidFill>
                </a:rPr>
                <a:t>…</a:t>
              </a:r>
            </a:p>
          </p:txBody>
        </p:sp>
        <p:sp>
          <p:nvSpPr>
            <p:cNvPr id="88088" name="TextBox 181"/>
            <p:cNvSpPr txBox="1">
              <a:spLocks noChangeArrowheads="1"/>
            </p:cNvSpPr>
            <p:nvPr/>
          </p:nvSpPr>
          <p:spPr bwMode="auto">
            <a:xfrm rot="-9948738">
              <a:off x="1730786" y="5845469"/>
              <a:ext cx="54373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altLang="zh-CN" sz="2800">
                  <a:solidFill>
                    <a:srgbClr val="0000FF"/>
                  </a:solidFill>
                </a:rPr>
                <a:t>…</a:t>
              </a:r>
            </a:p>
          </p:txBody>
        </p:sp>
        <p:sp>
          <p:nvSpPr>
            <p:cNvPr id="88089" name="TextBox 182"/>
            <p:cNvSpPr txBox="1">
              <a:spLocks noChangeArrowheads="1"/>
            </p:cNvSpPr>
            <p:nvPr/>
          </p:nvSpPr>
          <p:spPr bwMode="auto">
            <a:xfrm rot="-4992697">
              <a:off x="144631" y="3539025"/>
              <a:ext cx="54373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altLang="zh-CN" sz="2800">
                  <a:solidFill>
                    <a:srgbClr val="0000FF"/>
                  </a:solidFill>
                </a:rPr>
                <a:t>…</a:t>
              </a:r>
            </a:p>
          </p:txBody>
        </p:sp>
        <p:sp>
          <p:nvSpPr>
            <p:cNvPr id="88090" name="TextBox 183"/>
            <p:cNvSpPr txBox="1">
              <a:spLocks noChangeArrowheads="1"/>
            </p:cNvSpPr>
            <p:nvPr/>
          </p:nvSpPr>
          <p:spPr bwMode="auto">
            <a:xfrm rot="-1017263">
              <a:off x="2330376" y="1905681"/>
              <a:ext cx="54373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altLang="zh-CN" sz="2800">
                  <a:solidFill>
                    <a:srgbClr val="0000FF"/>
                  </a:solidFill>
                </a:rPr>
                <a:t>…</a:t>
              </a:r>
            </a:p>
          </p:txBody>
        </p:sp>
      </p:grpSp>
    </p:spTree>
    <p:extLst>
      <p:ext uri="{BB962C8B-B14F-4D97-AF65-F5344CB8AC3E}">
        <p14:creationId xmlns:p14="http://schemas.microsoft.com/office/powerpoint/2010/main" val="962186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Rectangle 2"/>
          <p:cNvSpPr>
            <a:spLocks noGrp="1" noChangeArrowheads="1"/>
          </p:cNvSpPr>
          <p:nvPr>
            <p:ph type="title" idx="4294967295"/>
          </p:nvPr>
        </p:nvSpPr>
        <p:spPr>
          <a:xfrm>
            <a:off x="255588" y="165100"/>
            <a:ext cx="8888412" cy="650875"/>
          </a:xfrm>
        </p:spPr>
        <p:txBody>
          <a:bodyPr/>
          <a:lstStyle/>
          <a:p>
            <a:pPr eaLnBrk="1" hangingPunct="1"/>
            <a:r>
              <a:rPr lang="en-US" altLang="zh-CN" sz="3200" b="1" dirty="0">
                <a:ea typeface="ＭＳ Ｐゴシック" pitchFamily="34" charset="-128"/>
              </a:rPr>
              <a:t>Internet structure: network of networks</a:t>
            </a:r>
            <a:endParaRPr lang="en-US" altLang="zh-CN" sz="4000" b="1" dirty="0">
              <a:ea typeface="ＭＳ Ｐゴシック" pitchFamily="34" charset="-128"/>
            </a:endParaRPr>
          </a:p>
        </p:txBody>
      </p:sp>
      <p:sp>
        <p:nvSpPr>
          <p:cNvPr id="90114" name="Rectangle 3"/>
          <p:cNvSpPr>
            <a:spLocks noGrp="1" noChangeArrowheads="1"/>
          </p:cNvSpPr>
          <p:nvPr>
            <p:ph type="body" sz="half" idx="4294967295"/>
          </p:nvPr>
        </p:nvSpPr>
        <p:spPr>
          <a:xfrm>
            <a:off x="473075" y="1073150"/>
            <a:ext cx="8204200" cy="673100"/>
          </a:xfrm>
          <a:prstGeom prst="rect">
            <a:avLst/>
          </a:prstGeom>
        </p:spPr>
        <p:txBody>
          <a:bodyPr/>
          <a:lstStyle/>
          <a:p>
            <a:pPr marL="0" indent="0" eaLnBrk="1" hangingPunct="1">
              <a:buSzPct val="75000"/>
              <a:buFont typeface="Wingdings" pitchFamily="2" charset="2"/>
              <a:buNone/>
            </a:pPr>
            <a:r>
              <a:rPr lang="en-US" altLang="zh-CN" sz="2400" i="1" dirty="0">
                <a:solidFill>
                  <a:srgbClr val="CC0000"/>
                </a:solidFill>
                <a:ea typeface="ＭＳ Ｐゴシック" pitchFamily="34" charset="-128"/>
              </a:rPr>
              <a:t>Option: </a:t>
            </a:r>
            <a:r>
              <a:rPr lang="en-US" altLang="zh-CN" sz="2400" i="1" dirty="0">
                <a:ea typeface="ＭＳ Ｐゴシック" pitchFamily="34" charset="-128"/>
              </a:rPr>
              <a:t>connect each access ISP to every other access ISP? </a:t>
            </a:r>
          </a:p>
          <a:p>
            <a:pPr marL="0" indent="0" eaLnBrk="1" hangingPunct="1">
              <a:buSzPct val="75000"/>
              <a:buFont typeface="Wingdings" pitchFamily="2" charset="2"/>
              <a:buNone/>
            </a:pPr>
            <a:endParaRPr lang="en-US" altLang="zh-CN" sz="2400" dirty="0">
              <a:ea typeface="ＭＳ Ｐゴシック" pitchFamily="34" charset="-128"/>
            </a:endParaRPr>
          </a:p>
        </p:txBody>
      </p:sp>
      <p:grpSp>
        <p:nvGrpSpPr>
          <p:cNvPr id="90116" name="Group 5"/>
          <p:cNvGrpSpPr>
            <a:grpSpLocks/>
          </p:cNvGrpSpPr>
          <p:nvPr/>
        </p:nvGrpSpPr>
        <p:grpSpPr bwMode="auto">
          <a:xfrm>
            <a:off x="450850" y="1849438"/>
            <a:ext cx="8437563" cy="4559300"/>
            <a:chOff x="154891" y="1905681"/>
            <a:chExt cx="8436427" cy="4559651"/>
          </a:xfrm>
        </p:grpSpPr>
        <p:grpSp>
          <p:nvGrpSpPr>
            <p:cNvPr id="90171" name="Group 2"/>
            <p:cNvGrpSpPr>
              <a:grpSpLocks/>
            </p:cNvGrpSpPr>
            <p:nvPr/>
          </p:nvGrpSpPr>
          <p:grpSpPr bwMode="auto">
            <a:xfrm>
              <a:off x="1529396" y="2297655"/>
              <a:ext cx="648422" cy="418253"/>
              <a:chOff x="3053396" y="4304255"/>
              <a:chExt cx="648422" cy="418253"/>
            </a:xfrm>
          </p:grpSpPr>
          <p:sp>
            <p:nvSpPr>
              <p:cNvPr id="90223"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0224" name="TextBox 1"/>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algn="ctr">
                  <a:lnSpc>
                    <a:spcPts val="1000"/>
                  </a:lnSpc>
                </a:pPr>
                <a:r>
                  <a:rPr lang="en-US" altLang="zh-CN" sz="1000"/>
                  <a:t>access</a:t>
                </a:r>
              </a:p>
              <a:p>
                <a:pPr algn="ctr">
                  <a:lnSpc>
                    <a:spcPts val="1000"/>
                  </a:lnSpc>
                </a:pPr>
                <a:r>
                  <a:rPr lang="en-US" altLang="zh-CN" sz="1000"/>
                  <a:t>net</a:t>
                </a:r>
              </a:p>
            </p:txBody>
          </p:sp>
        </p:grpSp>
        <p:grpSp>
          <p:nvGrpSpPr>
            <p:cNvPr id="90172" name="Group 131"/>
            <p:cNvGrpSpPr>
              <a:grpSpLocks/>
            </p:cNvGrpSpPr>
            <p:nvPr/>
          </p:nvGrpSpPr>
          <p:grpSpPr bwMode="auto">
            <a:xfrm>
              <a:off x="373696" y="3097755"/>
              <a:ext cx="648422" cy="418253"/>
              <a:chOff x="3053396" y="4304255"/>
              <a:chExt cx="648422" cy="418253"/>
            </a:xfrm>
          </p:grpSpPr>
          <p:sp>
            <p:nvSpPr>
              <p:cNvPr id="90221"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0222" name="TextBox 133"/>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algn="ctr">
                  <a:lnSpc>
                    <a:spcPts val="1000"/>
                  </a:lnSpc>
                </a:pPr>
                <a:r>
                  <a:rPr lang="en-US" altLang="zh-CN" sz="1000"/>
                  <a:t>access</a:t>
                </a:r>
              </a:p>
              <a:p>
                <a:pPr algn="ctr">
                  <a:lnSpc>
                    <a:spcPts val="1000"/>
                  </a:lnSpc>
                </a:pPr>
                <a:r>
                  <a:rPr lang="en-US" altLang="zh-CN" sz="1000"/>
                  <a:t>net</a:t>
                </a:r>
              </a:p>
            </p:txBody>
          </p:sp>
        </p:grpSp>
        <p:grpSp>
          <p:nvGrpSpPr>
            <p:cNvPr id="90173" name="Group 135"/>
            <p:cNvGrpSpPr>
              <a:grpSpLocks/>
            </p:cNvGrpSpPr>
            <p:nvPr/>
          </p:nvGrpSpPr>
          <p:grpSpPr bwMode="auto">
            <a:xfrm>
              <a:off x="6037896" y="2551655"/>
              <a:ext cx="648422" cy="418253"/>
              <a:chOff x="3053396" y="4304255"/>
              <a:chExt cx="648422" cy="418253"/>
            </a:xfrm>
          </p:grpSpPr>
          <p:sp>
            <p:nvSpPr>
              <p:cNvPr id="90219"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0220" name="TextBox 137"/>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algn="ctr">
                  <a:lnSpc>
                    <a:spcPts val="1000"/>
                  </a:lnSpc>
                </a:pPr>
                <a:r>
                  <a:rPr lang="en-US" altLang="zh-CN" sz="1000"/>
                  <a:t>access</a:t>
                </a:r>
              </a:p>
              <a:p>
                <a:pPr algn="ctr">
                  <a:lnSpc>
                    <a:spcPts val="1000"/>
                  </a:lnSpc>
                </a:pPr>
                <a:r>
                  <a:rPr lang="en-US" altLang="zh-CN" sz="1000"/>
                  <a:t>net</a:t>
                </a:r>
              </a:p>
            </p:txBody>
          </p:sp>
        </p:grpSp>
        <p:grpSp>
          <p:nvGrpSpPr>
            <p:cNvPr id="90174" name="Group 138"/>
            <p:cNvGrpSpPr>
              <a:grpSpLocks/>
            </p:cNvGrpSpPr>
            <p:nvPr/>
          </p:nvGrpSpPr>
          <p:grpSpPr bwMode="auto">
            <a:xfrm>
              <a:off x="945196" y="5409155"/>
              <a:ext cx="648422" cy="418253"/>
              <a:chOff x="3053396" y="4304255"/>
              <a:chExt cx="648422" cy="418253"/>
            </a:xfrm>
          </p:grpSpPr>
          <p:sp>
            <p:nvSpPr>
              <p:cNvPr id="90217"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0218" name="TextBox 140"/>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algn="ctr">
                  <a:lnSpc>
                    <a:spcPts val="1000"/>
                  </a:lnSpc>
                </a:pPr>
                <a:r>
                  <a:rPr lang="en-US" altLang="zh-CN" sz="1000"/>
                  <a:t>access</a:t>
                </a:r>
              </a:p>
              <a:p>
                <a:pPr algn="ctr">
                  <a:lnSpc>
                    <a:spcPts val="1000"/>
                  </a:lnSpc>
                </a:pPr>
                <a:r>
                  <a:rPr lang="en-US" altLang="zh-CN" sz="1000"/>
                  <a:t>net</a:t>
                </a:r>
              </a:p>
            </p:txBody>
          </p:sp>
        </p:grpSp>
        <p:grpSp>
          <p:nvGrpSpPr>
            <p:cNvPr id="90175" name="Group 141"/>
            <p:cNvGrpSpPr>
              <a:grpSpLocks/>
            </p:cNvGrpSpPr>
            <p:nvPr/>
          </p:nvGrpSpPr>
          <p:grpSpPr bwMode="auto">
            <a:xfrm>
              <a:off x="526096" y="4786855"/>
              <a:ext cx="648422" cy="418253"/>
              <a:chOff x="3053396" y="4304255"/>
              <a:chExt cx="648422" cy="418253"/>
            </a:xfrm>
          </p:grpSpPr>
          <p:sp>
            <p:nvSpPr>
              <p:cNvPr id="90215"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0216" name="TextBox 143"/>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algn="ctr">
                  <a:lnSpc>
                    <a:spcPts val="1000"/>
                  </a:lnSpc>
                </a:pPr>
                <a:r>
                  <a:rPr lang="en-US" altLang="zh-CN" sz="1000"/>
                  <a:t>access</a:t>
                </a:r>
              </a:p>
              <a:p>
                <a:pPr algn="ctr">
                  <a:lnSpc>
                    <a:spcPts val="1000"/>
                  </a:lnSpc>
                </a:pPr>
                <a:r>
                  <a:rPr lang="en-US" altLang="zh-CN" sz="1000"/>
                  <a:t>net</a:t>
                </a:r>
              </a:p>
            </p:txBody>
          </p:sp>
        </p:grpSp>
        <p:grpSp>
          <p:nvGrpSpPr>
            <p:cNvPr id="90176" name="Group 144"/>
            <p:cNvGrpSpPr>
              <a:grpSpLocks/>
            </p:cNvGrpSpPr>
            <p:nvPr/>
          </p:nvGrpSpPr>
          <p:grpSpPr bwMode="auto">
            <a:xfrm>
              <a:off x="297496" y="4126455"/>
              <a:ext cx="648422" cy="418253"/>
              <a:chOff x="3053396" y="4304255"/>
              <a:chExt cx="648422" cy="418253"/>
            </a:xfrm>
          </p:grpSpPr>
          <p:sp>
            <p:nvSpPr>
              <p:cNvPr id="90213"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0214" name="TextBox 146"/>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algn="ctr">
                  <a:lnSpc>
                    <a:spcPts val="1000"/>
                  </a:lnSpc>
                </a:pPr>
                <a:r>
                  <a:rPr lang="en-US" altLang="zh-CN" sz="1000"/>
                  <a:t>access</a:t>
                </a:r>
              </a:p>
              <a:p>
                <a:pPr algn="ctr">
                  <a:lnSpc>
                    <a:spcPts val="1000"/>
                  </a:lnSpc>
                </a:pPr>
                <a:r>
                  <a:rPr lang="en-US" altLang="zh-CN" sz="1000"/>
                  <a:t>net</a:t>
                </a:r>
              </a:p>
            </p:txBody>
          </p:sp>
        </p:grpSp>
        <p:grpSp>
          <p:nvGrpSpPr>
            <p:cNvPr id="90177" name="Group 147"/>
            <p:cNvGrpSpPr>
              <a:grpSpLocks/>
            </p:cNvGrpSpPr>
            <p:nvPr/>
          </p:nvGrpSpPr>
          <p:grpSpPr bwMode="auto">
            <a:xfrm>
              <a:off x="6787196" y="2983455"/>
              <a:ext cx="648422" cy="418253"/>
              <a:chOff x="3053396" y="4304255"/>
              <a:chExt cx="648422" cy="418253"/>
            </a:xfrm>
          </p:grpSpPr>
          <p:sp>
            <p:nvSpPr>
              <p:cNvPr id="90211"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0212" name="TextBox 149"/>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algn="ctr">
                  <a:lnSpc>
                    <a:spcPts val="1000"/>
                  </a:lnSpc>
                </a:pPr>
                <a:r>
                  <a:rPr lang="en-US" altLang="zh-CN" sz="1000"/>
                  <a:t>access</a:t>
                </a:r>
              </a:p>
              <a:p>
                <a:pPr algn="ctr">
                  <a:lnSpc>
                    <a:spcPts val="1000"/>
                  </a:lnSpc>
                </a:pPr>
                <a:r>
                  <a:rPr lang="en-US" altLang="zh-CN" sz="1000"/>
                  <a:t>net</a:t>
                </a:r>
              </a:p>
            </p:txBody>
          </p:sp>
        </p:grpSp>
        <p:grpSp>
          <p:nvGrpSpPr>
            <p:cNvPr id="90178" name="Group 150"/>
            <p:cNvGrpSpPr>
              <a:grpSpLocks/>
            </p:cNvGrpSpPr>
            <p:nvPr/>
          </p:nvGrpSpPr>
          <p:grpSpPr bwMode="auto">
            <a:xfrm>
              <a:off x="3129596" y="2056355"/>
              <a:ext cx="648422" cy="418253"/>
              <a:chOff x="3053396" y="4304255"/>
              <a:chExt cx="648422" cy="418253"/>
            </a:xfrm>
          </p:grpSpPr>
          <p:sp>
            <p:nvSpPr>
              <p:cNvPr id="90209"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0210" name="TextBox 152"/>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algn="ctr">
                  <a:lnSpc>
                    <a:spcPts val="1000"/>
                  </a:lnSpc>
                </a:pPr>
                <a:r>
                  <a:rPr lang="en-US" altLang="zh-CN" sz="1000"/>
                  <a:t>access</a:t>
                </a:r>
              </a:p>
              <a:p>
                <a:pPr algn="ctr">
                  <a:lnSpc>
                    <a:spcPts val="1000"/>
                  </a:lnSpc>
                </a:pPr>
                <a:r>
                  <a:rPr lang="en-US" altLang="zh-CN" sz="1000"/>
                  <a:t>net</a:t>
                </a:r>
              </a:p>
            </p:txBody>
          </p:sp>
        </p:grpSp>
        <p:grpSp>
          <p:nvGrpSpPr>
            <p:cNvPr id="90179" name="Group 153"/>
            <p:cNvGrpSpPr>
              <a:grpSpLocks/>
            </p:cNvGrpSpPr>
            <p:nvPr/>
          </p:nvGrpSpPr>
          <p:grpSpPr bwMode="auto">
            <a:xfrm>
              <a:off x="754696" y="2704055"/>
              <a:ext cx="648422" cy="418253"/>
              <a:chOff x="3053396" y="4304255"/>
              <a:chExt cx="648422" cy="418253"/>
            </a:xfrm>
          </p:grpSpPr>
          <p:sp>
            <p:nvSpPr>
              <p:cNvPr id="90207"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0208" name="TextBox 155"/>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algn="ctr">
                  <a:lnSpc>
                    <a:spcPts val="1000"/>
                  </a:lnSpc>
                </a:pPr>
                <a:r>
                  <a:rPr lang="en-US" altLang="zh-CN" sz="1000"/>
                  <a:t>access</a:t>
                </a:r>
              </a:p>
              <a:p>
                <a:pPr algn="ctr">
                  <a:lnSpc>
                    <a:spcPts val="1000"/>
                  </a:lnSpc>
                </a:pPr>
                <a:r>
                  <a:rPr lang="en-US" altLang="zh-CN" sz="1000"/>
                  <a:t>net</a:t>
                </a:r>
              </a:p>
            </p:txBody>
          </p:sp>
        </p:grpSp>
        <p:grpSp>
          <p:nvGrpSpPr>
            <p:cNvPr id="90180" name="Group 156"/>
            <p:cNvGrpSpPr>
              <a:grpSpLocks/>
            </p:cNvGrpSpPr>
            <p:nvPr/>
          </p:nvGrpSpPr>
          <p:grpSpPr bwMode="auto">
            <a:xfrm>
              <a:off x="4043996" y="2030955"/>
              <a:ext cx="648422" cy="418253"/>
              <a:chOff x="3053396" y="4304255"/>
              <a:chExt cx="648422" cy="418253"/>
            </a:xfrm>
          </p:grpSpPr>
          <p:sp>
            <p:nvSpPr>
              <p:cNvPr id="90205"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0206" name="TextBox 158"/>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algn="ctr">
                  <a:lnSpc>
                    <a:spcPts val="1000"/>
                  </a:lnSpc>
                </a:pPr>
                <a:r>
                  <a:rPr lang="en-US" altLang="zh-CN" sz="1000"/>
                  <a:t>access</a:t>
                </a:r>
              </a:p>
              <a:p>
                <a:pPr algn="ctr">
                  <a:lnSpc>
                    <a:spcPts val="1000"/>
                  </a:lnSpc>
                </a:pPr>
                <a:r>
                  <a:rPr lang="en-US" altLang="zh-CN" sz="1000"/>
                  <a:t>net</a:t>
                </a:r>
              </a:p>
            </p:txBody>
          </p:sp>
        </p:grpSp>
        <p:grpSp>
          <p:nvGrpSpPr>
            <p:cNvPr id="90181" name="Group 160"/>
            <p:cNvGrpSpPr>
              <a:grpSpLocks/>
            </p:cNvGrpSpPr>
            <p:nvPr/>
          </p:nvGrpSpPr>
          <p:grpSpPr bwMode="auto">
            <a:xfrm>
              <a:off x="7104696" y="5663155"/>
              <a:ext cx="648422" cy="418253"/>
              <a:chOff x="3053396" y="4304255"/>
              <a:chExt cx="648422" cy="418253"/>
            </a:xfrm>
          </p:grpSpPr>
          <p:sp>
            <p:nvSpPr>
              <p:cNvPr id="90203"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0204" name="TextBox 162"/>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algn="ctr">
                  <a:lnSpc>
                    <a:spcPts val="1000"/>
                  </a:lnSpc>
                </a:pPr>
                <a:r>
                  <a:rPr lang="en-US" altLang="zh-CN" sz="1000"/>
                  <a:t>access</a:t>
                </a:r>
              </a:p>
              <a:p>
                <a:pPr algn="ctr">
                  <a:lnSpc>
                    <a:spcPts val="1000"/>
                  </a:lnSpc>
                </a:pPr>
                <a:r>
                  <a:rPr lang="en-US" altLang="zh-CN" sz="1000"/>
                  <a:t>net</a:t>
                </a:r>
              </a:p>
            </p:txBody>
          </p:sp>
        </p:grpSp>
        <p:grpSp>
          <p:nvGrpSpPr>
            <p:cNvPr id="90182" name="Group 163"/>
            <p:cNvGrpSpPr>
              <a:grpSpLocks/>
            </p:cNvGrpSpPr>
            <p:nvPr/>
          </p:nvGrpSpPr>
          <p:grpSpPr bwMode="auto">
            <a:xfrm>
              <a:off x="7942896" y="5015455"/>
              <a:ext cx="648422" cy="418253"/>
              <a:chOff x="3053396" y="4304255"/>
              <a:chExt cx="648422" cy="418253"/>
            </a:xfrm>
          </p:grpSpPr>
          <p:sp>
            <p:nvSpPr>
              <p:cNvPr id="90201"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0202" name="TextBox 165"/>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algn="ctr">
                  <a:lnSpc>
                    <a:spcPts val="1000"/>
                  </a:lnSpc>
                </a:pPr>
                <a:r>
                  <a:rPr lang="en-US" altLang="zh-CN" sz="1000"/>
                  <a:t>access</a:t>
                </a:r>
              </a:p>
              <a:p>
                <a:pPr algn="ctr">
                  <a:lnSpc>
                    <a:spcPts val="1000"/>
                  </a:lnSpc>
                </a:pPr>
                <a:r>
                  <a:rPr lang="en-US" altLang="zh-CN" sz="1000"/>
                  <a:t>net</a:t>
                </a:r>
              </a:p>
            </p:txBody>
          </p:sp>
        </p:grpSp>
        <p:grpSp>
          <p:nvGrpSpPr>
            <p:cNvPr id="90183" name="Group 166"/>
            <p:cNvGrpSpPr>
              <a:grpSpLocks/>
            </p:cNvGrpSpPr>
            <p:nvPr/>
          </p:nvGrpSpPr>
          <p:grpSpPr bwMode="auto">
            <a:xfrm>
              <a:off x="7714296" y="4101055"/>
              <a:ext cx="648422" cy="418253"/>
              <a:chOff x="3053396" y="4304255"/>
              <a:chExt cx="648422" cy="418253"/>
            </a:xfrm>
          </p:grpSpPr>
          <p:sp>
            <p:nvSpPr>
              <p:cNvPr id="90199"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0200" name="TextBox 168"/>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algn="ctr">
                  <a:lnSpc>
                    <a:spcPts val="1000"/>
                  </a:lnSpc>
                </a:pPr>
                <a:r>
                  <a:rPr lang="en-US" altLang="zh-CN" sz="1000"/>
                  <a:t>access</a:t>
                </a:r>
              </a:p>
              <a:p>
                <a:pPr algn="ctr">
                  <a:lnSpc>
                    <a:spcPts val="1000"/>
                  </a:lnSpc>
                </a:pPr>
                <a:r>
                  <a:rPr lang="en-US" altLang="zh-CN" sz="1000"/>
                  <a:t>net</a:t>
                </a:r>
              </a:p>
            </p:txBody>
          </p:sp>
        </p:grpSp>
        <p:grpSp>
          <p:nvGrpSpPr>
            <p:cNvPr id="90184" name="Group 169"/>
            <p:cNvGrpSpPr>
              <a:grpSpLocks/>
            </p:cNvGrpSpPr>
            <p:nvPr/>
          </p:nvGrpSpPr>
          <p:grpSpPr bwMode="auto">
            <a:xfrm>
              <a:off x="4869496" y="5904455"/>
              <a:ext cx="648422" cy="418253"/>
              <a:chOff x="3053396" y="4304255"/>
              <a:chExt cx="648422" cy="418253"/>
            </a:xfrm>
          </p:grpSpPr>
          <p:sp>
            <p:nvSpPr>
              <p:cNvPr id="90197"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0198" name="TextBox 171"/>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algn="ctr">
                  <a:lnSpc>
                    <a:spcPts val="1000"/>
                  </a:lnSpc>
                </a:pPr>
                <a:r>
                  <a:rPr lang="en-US" altLang="zh-CN" sz="1000"/>
                  <a:t>access</a:t>
                </a:r>
              </a:p>
              <a:p>
                <a:pPr algn="ctr">
                  <a:lnSpc>
                    <a:spcPts val="1000"/>
                  </a:lnSpc>
                </a:pPr>
                <a:r>
                  <a:rPr lang="en-US" altLang="zh-CN" sz="1000"/>
                  <a:t>net</a:t>
                </a:r>
              </a:p>
            </p:txBody>
          </p:sp>
        </p:grpSp>
        <p:grpSp>
          <p:nvGrpSpPr>
            <p:cNvPr id="90185" name="Group 172"/>
            <p:cNvGrpSpPr>
              <a:grpSpLocks/>
            </p:cNvGrpSpPr>
            <p:nvPr/>
          </p:nvGrpSpPr>
          <p:grpSpPr bwMode="auto">
            <a:xfrm>
              <a:off x="3955096" y="6044155"/>
              <a:ext cx="648422" cy="418253"/>
              <a:chOff x="3053396" y="4304255"/>
              <a:chExt cx="648422" cy="418253"/>
            </a:xfrm>
          </p:grpSpPr>
          <p:sp>
            <p:nvSpPr>
              <p:cNvPr id="90195"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0196" name="TextBox 174"/>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algn="ctr">
                  <a:lnSpc>
                    <a:spcPts val="1000"/>
                  </a:lnSpc>
                </a:pPr>
                <a:r>
                  <a:rPr lang="en-US" altLang="zh-CN" sz="1000"/>
                  <a:t>access</a:t>
                </a:r>
              </a:p>
              <a:p>
                <a:pPr algn="ctr">
                  <a:lnSpc>
                    <a:spcPts val="1000"/>
                  </a:lnSpc>
                </a:pPr>
                <a:r>
                  <a:rPr lang="en-US" altLang="zh-CN" sz="1000"/>
                  <a:t>net</a:t>
                </a:r>
              </a:p>
            </p:txBody>
          </p:sp>
        </p:grpSp>
        <p:grpSp>
          <p:nvGrpSpPr>
            <p:cNvPr id="90186" name="Group 175"/>
            <p:cNvGrpSpPr>
              <a:grpSpLocks/>
            </p:cNvGrpSpPr>
            <p:nvPr/>
          </p:nvGrpSpPr>
          <p:grpSpPr bwMode="auto">
            <a:xfrm>
              <a:off x="2735896" y="5891755"/>
              <a:ext cx="648422" cy="418253"/>
              <a:chOff x="3053396" y="4304255"/>
              <a:chExt cx="648422" cy="418253"/>
            </a:xfrm>
          </p:grpSpPr>
          <p:sp>
            <p:nvSpPr>
              <p:cNvPr id="90193"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0194" name="TextBox 177"/>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algn="ctr">
                  <a:lnSpc>
                    <a:spcPts val="1000"/>
                  </a:lnSpc>
                </a:pPr>
                <a:r>
                  <a:rPr lang="en-US" altLang="zh-CN" sz="1000"/>
                  <a:t>access</a:t>
                </a:r>
              </a:p>
              <a:p>
                <a:pPr algn="ctr">
                  <a:lnSpc>
                    <a:spcPts val="1000"/>
                  </a:lnSpc>
                </a:pPr>
                <a:r>
                  <a:rPr lang="en-US" altLang="zh-CN" sz="1000"/>
                  <a:t>net</a:t>
                </a:r>
              </a:p>
            </p:txBody>
          </p:sp>
        </p:grpSp>
        <p:sp>
          <p:nvSpPr>
            <p:cNvPr id="90187" name="TextBox 4"/>
            <p:cNvSpPr txBox="1">
              <a:spLocks noChangeArrowheads="1"/>
            </p:cNvSpPr>
            <p:nvPr/>
          </p:nvSpPr>
          <p:spPr bwMode="auto">
            <a:xfrm rot="1053502">
              <a:off x="5143500" y="1955800"/>
              <a:ext cx="54373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altLang="zh-CN" sz="2800">
                  <a:solidFill>
                    <a:srgbClr val="0000FF"/>
                  </a:solidFill>
                </a:rPr>
                <a:t>…</a:t>
              </a:r>
            </a:p>
          </p:txBody>
        </p:sp>
        <p:sp>
          <p:nvSpPr>
            <p:cNvPr id="90188" name="TextBox 179"/>
            <p:cNvSpPr txBox="1">
              <a:spLocks noChangeArrowheads="1"/>
            </p:cNvSpPr>
            <p:nvPr/>
          </p:nvSpPr>
          <p:spPr bwMode="auto">
            <a:xfrm rot="2829263">
              <a:off x="7429500" y="3429000"/>
              <a:ext cx="54373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altLang="zh-CN" sz="2800">
                  <a:solidFill>
                    <a:srgbClr val="0000FF"/>
                  </a:solidFill>
                </a:rPr>
                <a:t>…</a:t>
              </a:r>
            </a:p>
          </p:txBody>
        </p:sp>
        <p:sp>
          <p:nvSpPr>
            <p:cNvPr id="90189" name="TextBox 180"/>
            <p:cNvSpPr txBox="1">
              <a:spLocks noChangeArrowheads="1"/>
            </p:cNvSpPr>
            <p:nvPr/>
          </p:nvSpPr>
          <p:spPr bwMode="auto">
            <a:xfrm rot="9845918">
              <a:off x="6098241" y="5942112"/>
              <a:ext cx="54373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altLang="zh-CN" sz="2800">
                  <a:solidFill>
                    <a:srgbClr val="0000FF"/>
                  </a:solidFill>
                </a:rPr>
                <a:t>…</a:t>
              </a:r>
            </a:p>
          </p:txBody>
        </p:sp>
        <p:sp>
          <p:nvSpPr>
            <p:cNvPr id="90190" name="TextBox 181"/>
            <p:cNvSpPr txBox="1">
              <a:spLocks noChangeArrowheads="1"/>
            </p:cNvSpPr>
            <p:nvPr/>
          </p:nvSpPr>
          <p:spPr bwMode="auto">
            <a:xfrm rot="-9948738">
              <a:off x="1730786" y="5845469"/>
              <a:ext cx="54373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altLang="zh-CN" sz="2800">
                  <a:solidFill>
                    <a:srgbClr val="0000FF"/>
                  </a:solidFill>
                </a:rPr>
                <a:t>…</a:t>
              </a:r>
            </a:p>
          </p:txBody>
        </p:sp>
        <p:sp>
          <p:nvSpPr>
            <p:cNvPr id="90191" name="TextBox 182"/>
            <p:cNvSpPr txBox="1">
              <a:spLocks noChangeArrowheads="1"/>
            </p:cNvSpPr>
            <p:nvPr/>
          </p:nvSpPr>
          <p:spPr bwMode="auto">
            <a:xfrm rot="-4992697">
              <a:off x="144631" y="3539025"/>
              <a:ext cx="54373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altLang="zh-CN" sz="2800">
                  <a:solidFill>
                    <a:srgbClr val="0000FF"/>
                  </a:solidFill>
                </a:rPr>
                <a:t>…</a:t>
              </a:r>
            </a:p>
          </p:txBody>
        </p:sp>
        <p:sp>
          <p:nvSpPr>
            <p:cNvPr id="90192" name="TextBox 183"/>
            <p:cNvSpPr txBox="1">
              <a:spLocks noChangeArrowheads="1"/>
            </p:cNvSpPr>
            <p:nvPr/>
          </p:nvSpPr>
          <p:spPr bwMode="auto">
            <a:xfrm rot="-1017263">
              <a:off x="2330376" y="1905681"/>
              <a:ext cx="54373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altLang="zh-CN" sz="2800">
                  <a:solidFill>
                    <a:srgbClr val="0000FF"/>
                  </a:solidFill>
                </a:rPr>
                <a:t>…</a:t>
              </a:r>
            </a:p>
          </p:txBody>
        </p:sp>
      </p:grpSp>
      <p:grpSp>
        <p:nvGrpSpPr>
          <p:cNvPr id="19" name="Group 25"/>
          <p:cNvGrpSpPr>
            <a:grpSpLocks/>
          </p:cNvGrpSpPr>
          <p:nvPr/>
        </p:nvGrpSpPr>
        <p:grpSpPr bwMode="auto">
          <a:xfrm>
            <a:off x="908050" y="2281238"/>
            <a:ext cx="7361238" cy="3768725"/>
            <a:chOff x="888125" y="2295063"/>
            <a:chExt cx="7361771" cy="3769689"/>
          </a:xfrm>
        </p:grpSpPr>
        <p:cxnSp>
          <p:nvCxnSpPr>
            <p:cNvPr id="90151" name="Straight Connector 7"/>
            <p:cNvCxnSpPr>
              <a:cxnSpLocks noChangeShapeType="1"/>
              <a:stCxn id="90217" idx="0"/>
            </p:cNvCxnSpPr>
            <p:nvPr/>
          </p:nvCxnSpPr>
          <p:spPr bwMode="auto">
            <a:xfrm flipV="1">
              <a:off x="1661409" y="2570969"/>
              <a:ext cx="577293" cy="280266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90152" name="Straight Connector 188"/>
            <p:cNvCxnSpPr>
              <a:cxnSpLocks noChangeShapeType="1"/>
              <a:stCxn id="90217" idx="0"/>
            </p:cNvCxnSpPr>
            <p:nvPr/>
          </p:nvCxnSpPr>
          <p:spPr bwMode="auto">
            <a:xfrm flipH="1" flipV="1">
              <a:off x="1509155" y="3032403"/>
              <a:ext cx="171469" cy="232712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90153" name="Straight Connector 190"/>
            <p:cNvCxnSpPr>
              <a:cxnSpLocks noChangeShapeType="1"/>
              <a:stCxn id="90217" idx="0"/>
            </p:cNvCxnSpPr>
            <p:nvPr/>
          </p:nvCxnSpPr>
          <p:spPr bwMode="auto">
            <a:xfrm flipH="1" flipV="1">
              <a:off x="1185287" y="3451504"/>
              <a:ext cx="495337" cy="190802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90154" name="Straight Connector 192"/>
            <p:cNvCxnSpPr>
              <a:cxnSpLocks noChangeShapeType="1"/>
              <a:stCxn id="90217" idx="0"/>
            </p:cNvCxnSpPr>
            <p:nvPr/>
          </p:nvCxnSpPr>
          <p:spPr bwMode="auto">
            <a:xfrm flipH="1" flipV="1">
              <a:off x="1181567" y="4298698"/>
              <a:ext cx="499057" cy="106082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90155" name="Straight Connector 195"/>
            <p:cNvCxnSpPr>
              <a:cxnSpLocks noChangeShapeType="1"/>
              <a:stCxn id="90217" idx="0"/>
            </p:cNvCxnSpPr>
            <p:nvPr/>
          </p:nvCxnSpPr>
          <p:spPr bwMode="auto">
            <a:xfrm flipH="1" flipV="1">
              <a:off x="1386886" y="4980292"/>
              <a:ext cx="293738" cy="37923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90156" name="Straight Connector 197"/>
            <p:cNvCxnSpPr>
              <a:cxnSpLocks noChangeShapeType="1"/>
              <a:endCxn id="90217" idx="0"/>
            </p:cNvCxnSpPr>
            <p:nvPr/>
          </p:nvCxnSpPr>
          <p:spPr bwMode="auto">
            <a:xfrm flipH="1" flipV="1">
              <a:off x="1661409" y="5373637"/>
              <a:ext cx="1526432" cy="59300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90157" name="Straight Connector 199"/>
            <p:cNvCxnSpPr>
              <a:cxnSpLocks noChangeShapeType="1"/>
              <a:endCxn id="90217" idx="0"/>
            </p:cNvCxnSpPr>
            <p:nvPr/>
          </p:nvCxnSpPr>
          <p:spPr bwMode="auto">
            <a:xfrm flipH="1" flipV="1">
              <a:off x="1680624" y="5359527"/>
              <a:ext cx="2723702" cy="70307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90158" name="Straight Connector 201"/>
            <p:cNvCxnSpPr>
              <a:cxnSpLocks noChangeShapeType="1"/>
              <a:endCxn id="90217" idx="0"/>
            </p:cNvCxnSpPr>
            <p:nvPr/>
          </p:nvCxnSpPr>
          <p:spPr bwMode="auto">
            <a:xfrm flipH="1" flipV="1">
              <a:off x="1680624" y="5359527"/>
              <a:ext cx="3605885" cy="61900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90159" name="Straight Connector 203"/>
            <p:cNvCxnSpPr>
              <a:cxnSpLocks noChangeShapeType="1"/>
              <a:endCxn id="90217" idx="0"/>
            </p:cNvCxnSpPr>
            <p:nvPr/>
          </p:nvCxnSpPr>
          <p:spPr bwMode="auto">
            <a:xfrm flipH="1">
              <a:off x="1680624" y="5184745"/>
              <a:ext cx="6569272" cy="1747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90160" name="Straight Connector 204"/>
            <p:cNvCxnSpPr>
              <a:cxnSpLocks noChangeShapeType="1"/>
              <a:endCxn id="90217" idx="0"/>
            </p:cNvCxnSpPr>
            <p:nvPr/>
          </p:nvCxnSpPr>
          <p:spPr bwMode="auto">
            <a:xfrm flipH="1" flipV="1">
              <a:off x="1680624" y="5359527"/>
              <a:ext cx="5742435" cy="4867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90161" name="Straight Connector 207"/>
            <p:cNvCxnSpPr>
              <a:cxnSpLocks noChangeShapeType="1"/>
              <a:endCxn id="90217" idx="0"/>
            </p:cNvCxnSpPr>
            <p:nvPr/>
          </p:nvCxnSpPr>
          <p:spPr bwMode="auto">
            <a:xfrm flipH="1">
              <a:off x="1680624" y="4311835"/>
              <a:ext cx="6338019" cy="10476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90162" name="Straight Connector 209"/>
            <p:cNvCxnSpPr>
              <a:cxnSpLocks noChangeShapeType="1"/>
              <a:endCxn id="90217" idx="0"/>
            </p:cNvCxnSpPr>
            <p:nvPr/>
          </p:nvCxnSpPr>
          <p:spPr bwMode="auto">
            <a:xfrm flipH="1">
              <a:off x="1680624" y="3273553"/>
              <a:ext cx="5749312" cy="208597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90163" name="Straight Connector 211"/>
            <p:cNvCxnSpPr>
              <a:cxnSpLocks noChangeShapeType="1"/>
              <a:endCxn id="90217" idx="0"/>
            </p:cNvCxnSpPr>
            <p:nvPr/>
          </p:nvCxnSpPr>
          <p:spPr bwMode="auto">
            <a:xfrm flipH="1">
              <a:off x="1680624" y="2784308"/>
              <a:ext cx="4942318" cy="257521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90164" name="Straight Connector 213"/>
            <p:cNvCxnSpPr>
              <a:cxnSpLocks noChangeShapeType="1"/>
              <a:endCxn id="90217" idx="0"/>
            </p:cNvCxnSpPr>
            <p:nvPr/>
          </p:nvCxnSpPr>
          <p:spPr bwMode="auto">
            <a:xfrm flipH="1">
              <a:off x="1680624" y="2295063"/>
              <a:ext cx="2971398" cy="306446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90165" name="Straight Connector 215"/>
            <p:cNvCxnSpPr>
              <a:cxnSpLocks noChangeShapeType="1"/>
              <a:endCxn id="90217" idx="0"/>
            </p:cNvCxnSpPr>
            <p:nvPr/>
          </p:nvCxnSpPr>
          <p:spPr bwMode="auto">
            <a:xfrm flipH="1">
              <a:off x="1680624" y="2295321"/>
              <a:ext cx="2025496" cy="306420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90166" name="TextBox 24"/>
            <p:cNvSpPr txBox="1">
              <a:spLocks noChangeArrowheads="1"/>
            </p:cNvSpPr>
            <p:nvPr/>
          </p:nvSpPr>
          <p:spPr bwMode="auto">
            <a:xfrm rot="5710989">
              <a:off x="859913" y="4114468"/>
              <a:ext cx="3642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altLang="zh-CN" sz="1400"/>
                <a:t>…</a:t>
              </a:r>
            </a:p>
          </p:txBody>
        </p:sp>
        <p:sp>
          <p:nvSpPr>
            <p:cNvPr id="90167" name="TextBox 218"/>
            <p:cNvSpPr txBox="1">
              <a:spLocks noChangeArrowheads="1"/>
            </p:cNvSpPr>
            <p:nvPr/>
          </p:nvSpPr>
          <p:spPr bwMode="auto">
            <a:xfrm rot="7515077">
              <a:off x="4511491" y="5728762"/>
              <a:ext cx="3642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altLang="zh-CN" sz="1400"/>
                <a:t>…</a:t>
              </a:r>
            </a:p>
          </p:txBody>
        </p:sp>
        <p:sp>
          <p:nvSpPr>
            <p:cNvPr id="90168" name="TextBox 219"/>
            <p:cNvSpPr txBox="1">
              <a:spLocks noChangeArrowheads="1"/>
            </p:cNvSpPr>
            <p:nvPr/>
          </p:nvSpPr>
          <p:spPr bwMode="auto">
            <a:xfrm rot="3940343">
              <a:off x="6392354" y="3846211"/>
              <a:ext cx="49244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altLang="zh-CN"/>
                <a:t>…</a:t>
              </a:r>
            </a:p>
          </p:txBody>
        </p:sp>
        <p:sp>
          <p:nvSpPr>
            <p:cNvPr id="90169" name="TextBox 220"/>
            <p:cNvSpPr txBox="1">
              <a:spLocks noChangeArrowheads="1"/>
            </p:cNvSpPr>
            <p:nvPr/>
          </p:nvSpPr>
          <p:spPr bwMode="auto">
            <a:xfrm rot="2048420">
              <a:off x="4482993" y="2684685"/>
              <a:ext cx="49244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altLang="zh-CN"/>
                <a:t>…</a:t>
              </a:r>
            </a:p>
          </p:txBody>
        </p:sp>
        <p:sp>
          <p:nvSpPr>
            <p:cNvPr id="90170" name="TextBox 221"/>
            <p:cNvSpPr txBox="1">
              <a:spLocks noChangeArrowheads="1"/>
            </p:cNvSpPr>
            <p:nvPr/>
          </p:nvSpPr>
          <p:spPr bwMode="auto">
            <a:xfrm rot="-316136">
              <a:off x="2189980" y="2687381"/>
              <a:ext cx="49244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altLang="zh-CN"/>
                <a:t>…</a:t>
              </a:r>
            </a:p>
          </p:txBody>
        </p:sp>
      </p:grpSp>
      <p:grpSp>
        <p:nvGrpSpPr>
          <p:cNvPr id="20" name="Group 223"/>
          <p:cNvGrpSpPr>
            <a:grpSpLocks/>
          </p:cNvGrpSpPr>
          <p:nvPr/>
        </p:nvGrpSpPr>
        <p:grpSpPr bwMode="auto">
          <a:xfrm>
            <a:off x="1158875" y="2305050"/>
            <a:ext cx="7094538" cy="3695700"/>
            <a:chOff x="862570" y="2361120"/>
            <a:chExt cx="7094553" cy="3695520"/>
          </a:xfrm>
        </p:grpSpPr>
        <p:cxnSp>
          <p:nvCxnSpPr>
            <p:cNvPr id="90136" name="Straight Connector 224"/>
            <p:cNvCxnSpPr>
              <a:cxnSpLocks noChangeShapeType="1"/>
            </p:cNvCxnSpPr>
            <p:nvPr/>
          </p:nvCxnSpPr>
          <p:spPr bwMode="auto">
            <a:xfrm flipH="1">
              <a:off x="1446332" y="2897188"/>
              <a:ext cx="4736982" cy="25351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90137" name="Straight Connector 225"/>
            <p:cNvCxnSpPr>
              <a:cxnSpLocks noChangeShapeType="1"/>
            </p:cNvCxnSpPr>
            <p:nvPr/>
          </p:nvCxnSpPr>
          <p:spPr bwMode="auto">
            <a:xfrm flipH="1">
              <a:off x="2972043" y="2885760"/>
              <a:ext cx="3213953" cy="304128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90138" name="Straight Connector 226"/>
            <p:cNvCxnSpPr>
              <a:cxnSpLocks noChangeShapeType="1"/>
            </p:cNvCxnSpPr>
            <p:nvPr/>
          </p:nvCxnSpPr>
          <p:spPr bwMode="auto">
            <a:xfrm flipH="1">
              <a:off x="4328465" y="2877120"/>
              <a:ext cx="1866171" cy="317952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90139" name="Straight Connector 227"/>
            <p:cNvCxnSpPr>
              <a:cxnSpLocks noChangeShapeType="1"/>
            </p:cNvCxnSpPr>
            <p:nvPr/>
          </p:nvCxnSpPr>
          <p:spPr bwMode="auto">
            <a:xfrm flipH="1">
              <a:off x="5270184" y="2877120"/>
              <a:ext cx="915812" cy="305856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90140" name="Straight Connector 228"/>
            <p:cNvCxnSpPr>
              <a:cxnSpLocks noChangeShapeType="1"/>
            </p:cNvCxnSpPr>
            <p:nvPr/>
          </p:nvCxnSpPr>
          <p:spPr bwMode="auto">
            <a:xfrm>
              <a:off x="6167438" y="2901156"/>
              <a:ext cx="1141702" cy="28012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90141" name="Straight Connector 229"/>
            <p:cNvCxnSpPr>
              <a:cxnSpLocks noChangeShapeType="1"/>
            </p:cNvCxnSpPr>
            <p:nvPr/>
          </p:nvCxnSpPr>
          <p:spPr bwMode="auto">
            <a:xfrm>
              <a:off x="6171406" y="2889250"/>
              <a:ext cx="1785717" cy="235523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90142" name="Straight Connector 230"/>
            <p:cNvCxnSpPr>
              <a:cxnSpLocks noChangeShapeType="1"/>
            </p:cNvCxnSpPr>
            <p:nvPr/>
          </p:nvCxnSpPr>
          <p:spPr bwMode="auto">
            <a:xfrm>
              <a:off x="6179344" y="2881313"/>
              <a:ext cx="1587707" cy="138684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90143" name="Straight Connector 231"/>
            <p:cNvCxnSpPr>
              <a:cxnSpLocks noChangeShapeType="1"/>
            </p:cNvCxnSpPr>
            <p:nvPr/>
          </p:nvCxnSpPr>
          <p:spPr bwMode="auto">
            <a:xfrm>
              <a:off x="6179344" y="2897188"/>
              <a:ext cx="602786" cy="29097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90144" name="Straight Connector 232"/>
            <p:cNvCxnSpPr>
              <a:cxnSpLocks noChangeShapeType="1"/>
            </p:cNvCxnSpPr>
            <p:nvPr/>
          </p:nvCxnSpPr>
          <p:spPr bwMode="auto">
            <a:xfrm>
              <a:off x="4584546" y="2364240"/>
              <a:ext cx="1558252" cy="51288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90145" name="Straight Connector 233"/>
            <p:cNvCxnSpPr>
              <a:cxnSpLocks noChangeShapeType="1"/>
            </p:cNvCxnSpPr>
            <p:nvPr/>
          </p:nvCxnSpPr>
          <p:spPr bwMode="auto">
            <a:xfrm>
              <a:off x="3691549" y="2361120"/>
              <a:ext cx="2485808" cy="53328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90146" name="Straight Connector 234"/>
            <p:cNvCxnSpPr>
              <a:cxnSpLocks noChangeShapeType="1"/>
            </p:cNvCxnSpPr>
            <p:nvPr/>
          </p:nvCxnSpPr>
          <p:spPr bwMode="auto">
            <a:xfrm>
              <a:off x="2081460" y="2548080"/>
              <a:ext cx="4078617" cy="33768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90147" name="Straight Connector 235"/>
            <p:cNvCxnSpPr>
              <a:cxnSpLocks noChangeShapeType="1"/>
            </p:cNvCxnSpPr>
            <p:nvPr/>
          </p:nvCxnSpPr>
          <p:spPr bwMode="auto">
            <a:xfrm flipV="1">
              <a:off x="1309418" y="2903040"/>
              <a:ext cx="4842020" cy="3072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90148" name="Straight Connector 236"/>
            <p:cNvCxnSpPr>
              <a:cxnSpLocks noChangeShapeType="1"/>
            </p:cNvCxnSpPr>
            <p:nvPr/>
          </p:nvCxnSpPr>
          <p:spPr bwMode="auto">
            <a:xfrm flipV="1">
              <a:off x="934801" y="2894400"/>
              <a:ext cx="5242556" cy="3770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90149" name="Straight Connector 237"/>
            <p:cNvCxnSpPr>
              <a:cxnSpLocks noChangeShapeType="1"/>
            </p:cNvCxnSpPr>
            <p:nvPr/>
          </p:nvCxnSpPr>
          <p:spPr bwMode="auto">
            <a:xfrm flipV="1">
              <a:off x="862570" y="2901156"/>
              <a:ext cx="5296930" cy="13866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90150" name="Straight Connector 238"/>
            <p:cNvCxnSpPr>
              <a:cxnSpLocks noChangeShapeType="1"/>
            </p:cNvCxnSpPr>
            <p:nvPr/>
          </p:nvCxnSpPr>
          <p:spPr bwMode="auto">
            <a:xfrm flipV="1">
              <a:off x="1101367" y="2901156"/>
              <a:ext cx="5077977" cy="20260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grpSp>
        <p:nvGrpSpPr>
          <p:cNvPr id="21" name="Group 239"/>
          <p:cNvGrpSpPr>
            <a:grpSpLocks/>
          </p:cNvGrpSpPr>
          <p:nvPr/>
        </p:nvGrpSpPr>
        <p:grpSpPr bwMode="auto">
          <a:xfrm>
            <a:off x="1095375" y="2195513"/>
            <a:ext cx="7158038" cy="3798887"/>
            <a:chOff x="799176" y="2251902"/>
            <a:chExt cx="7158126" cy="3799069"/>
          </a:xfrm>
        </p:grpSpPr>
        <p:cxnSp>
          <p:nvCxnSpPr>
            <p:cNvPr id="90121" name="Straight Connector 240"/>
            <p:cNvCxnSpPr>
              <a:cxnSpLocks noChangeShapeType="1"/>
            </p:cNvCxnSpPr>
            <p:nvPr/>
          </p:nvCxnSpPr>
          <p:spPr bwMode="auto">
            <a:xfrm>
              <a:off x="2012365" y="2732956"/>
              <a:ext cx="3121627" cy="32043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90122" name="Straight Connector 241"/>
            <p:cNvCxnSpPr>
              <a:cxnSpLocks noChangeShapeType="1"/>
            </p:cNvCxnSpPr>
            <p:nvPr/>
          </p:nvCxnSpPr>
          <p:spPr bwMode="auto">
            <a:xfrm>
              <a:off x="2009682" y="2721528"/>
              <a:ext cx="2384511" cy="332944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90123" name="Straight Connector 242"/>
            <p:cNvCxnSpPr>
              <a:cxnSpLocks noChangeShapeType="1"/>
            </p:cNvCxnSpPr>
            <p:nvPr/>
          </p:nvCxnSpPr>
          <p:spPr bwMode="auto">
            <a:xfrm>
              <a:off x="2001042" y="2712888"/>
              <a:ext cx="1091382" cy="319787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90124" name="Straight Connector 243"/>
            <p:cNvCxnSpPr>
              <a:cxnSpLocks noChangeShapeType="1"/>
            </p:cNvCxnSpPr>
            <p:nvPr/>
          </p:nvCxnSpPr>
          <p:spPr bwMode="auto">
            <a:xfrm flipH="1">
              <a:off x="1471306" y="2712888"/>
              <a:ext cx="538376" cy="269812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90125" name="Straight Connector 244"/>
            <p:cNvCxnSpPr>
              <a:cxnSpLocks noChangeShapeType="1"/>
            </p:cNvCxnSpPr>
            <p:nvPr/>
          </p:nvCxnSpPr>
          <p:spPr bwMode="auto">
            <a:xfrm flipH="1">
              <a:off x="1007181" y="2736924"/>
              <a:ext cx="1021059" cy="206956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90126" name="Straight Connector 245"/>
            <p:cNvCxnSpPr>
              <a:cxnSpLocks noChangeShapeType="1"/>
            </p:cNvCxnSpPr>
            <p:nvPr/>
          </p:nvCxnSpPr>
          <p:spPr bwMode="auto">
            <a:xfrm flipH="1">
              <a:off x="799176" y="2725018"/>
              <a:ext cx="1225097" cy="141359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90127" name="Straight Connector 246"/>
            <p:cNvCxnSpPr>
              <a:cxnSpLocks noChangeShapeType="1"/>
            </p:cNvCxnSpPr>
            <p:nvPr/>
          </p:nvCxnSpPr>
          <p:spPr bwMode="auto">
            <a:xfrm flipH="1">
              <a:off x="932218" y="2704755"/>
              <a:ext cx="1107153" cy="58896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90128" name="Straight Connector 247"/>
            <p:cNvCxnSpPr>
              <a:cxnSpLocks noChangeShapeType="1"/>
            </p:cNvCxnSpPr>
            <p:nvPr/>
          </p:nvCxnSpPr>
          <p:spPr bwMode="auto">
            <a:xfrm flipH="1">
              <a:off x="1293642" y="2704755"/>
              <a:ext cx="745729" cy="2167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90129" name="Straight Connector 248"/>
            <p:cNvCxnSpPr>
              <a:cxnSpLocks noChangeShapeType="1"/>
            </p:cNvCxnSpPr>
            <p:nvPr/>
          </p:nvCxnSpPr>
          <p:spPr bwMode="auto">
            <a:xfrm flipH="1">
              <a:off x="2052880" y="2251902"/>
              <a:ext cx="1141349" cy="46098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90130" name="Straight Connector 249"/>
            <p:cNvCxnSpPr>
              <a:cxnSpLocks noChangeShapeType="1"/>
            </p:cNvCxnSpPr>
            <p:nvPr/>
          </p:nvCxnSpPr>
          <p:spPr bwMode="auto">
            <a:xfrm flipH="1">
              <a:off x="2018321" y="2332076"/>
              <a:ext cx="2284094" cy="3980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90131" name="Straight Connector 250"/>
            <p:cNvCxnSpPr>
              <a:cxnSpLocks noChangeShapeType="1"/>
            </p:cNvCxnSpPr>
            <p:nvPr/>
          </p:nvCxnSpPr>
          <p:spPr bwMode="auto">
            <a:xfrm flipH="1" flipV="1">
              <a:off x="2035602" y="2721528"/>
              <a:ext cx="4016700" cy="1415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90132" name="Straight Connector 251"/>
            <p:cNvCxnSpPr>
              <a:cxnSpLocks noChangeShapeType="1"/>
            </p:cNvCxnSpPr>
            <p:nvPr/>
          </p:nvCxnSpPr>
          <p:spPr bwMode="auto">
            <a:xfrm flipH="1" flipV="1">
              <a:off x="2044240" y="2738808"/>
              <a:ext cx="4755057" cy="52905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90133" name="Straight Connector 252"/>
            <p:cNvCxnSpPr>
              <a:cxnSpLocks noChangeShapeType="1"/>
            </p:cNvCxnSpPr>
            <p:nvPr/>
          </p:nvCxnSpPr>
          <p:spPr bwMode="auto">
            <a:xfrm flipH="1" flipV="1">
              <a:off x="2018321" y="2730168"/>
              <a:ext cx="5710381" cy="155491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90134" name="Straight Connector 253"/>
            <p:cNvCxnSpPr>
              <a:cxnSpLocks noChangeShapeType="1"/>
            </p:cNvCxnSpPr>
            <p:nvPr/>
          </p:nvCxnSpPr>
          <p:spPr bwMode="auto">
            <a:xfrm flipH="1" flipV="1">
              <a:off x="2036178" y="2736924"/>
              <a:ext cx="5921124" cy="24625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90135" name="Straight Connector 254"/>
            <p:cNvCxnSpPr>
              <a:cxnSpLocks noChangeShapeType="1"/>
            </p:cNvCxnSpPr>
            <p:nvPr/>
          </p:nvCxnSpPr>
          <p:spPr bwMode="auto">
            <a:xfrm flipH="1" flipV="1">
              <a:off x="2016335" y="2736924"/>
              <a:ext cx="5165304" cy="300020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sp>
        <p:nvSpPr>
          <p:cNvPr id="27" name="TextBox 26"/>
          <p:cNvSpPr txBox="1">
            <a:spLocks noChangeArrowheads="1"/>
          </p:cNvSpPr>
          <p:nvPr/>
        </p:nvSpPr>
        <p:spPr bwMode="auto">
          <a:xfrm>
            <a:off x="2497138" y="3403600"/>
            <a:ext cx="4268787" cy="12001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algn="ctr"/>
            <a:r>
              <a:rPr lang="en-US" altLang="zh-CN"/>
              <a:t>connecting each access ISP to each other directly </a:t>
            </a:r>
            <a:r>
              <a:rPr lang="en-US" altLang="zh-CN" i="1">
                <a:solidFill>
                  <a:srgbClr val="CC0000"/>
                </a:solidFill>
              </a:rPr>
              <a:t>doesn</a:t>
            </a:r>
            <a:r>
              <a:rPr lang="en-US" altLang="en-US" i="1">
                <a:solidFill>
                  <a:srgbClr val="CC0000"/>
                </a:solidFill>
              </a:rPr>
              <a:t>’</a:t>
            </a:r>
            <a:r>
              <a:rPr lang="en-US" altLang="zh-CN" i="1">
                <a:solidFill>
                  <a:srgbClr val="CC0000"/>
                </a:solidFill>
              </a:rPr>
              <a:t>t scale: </a:t>
            </a:r>
            <a:r>
              <a:rPr lang="en-US" altLang="zh-CN"/>
              <a:t>O(</a:t>
            </a:r>
            <a:r>
              <a:rPr lang="en-US" altLang="zh-CN" i="1"/>
              <a:t>N</a:t>
            </a:r>
            <a:r>
              <a:rPr lang="en-US" altLang="zh-CN" baseline="30000"/>
              <a:t>2</a:t>
            </a:r>
            <a:r>
              <a:rPr lang="en-US" altLang="zh-CN"/>
              <a:t>) connections.</a:t>
            </a:r>
          </a:p>
        </p:txBody>
      </p:sp>
    </p:spTree>
    <p:extLst>
      <p:ext uri="{BB962C8B-B14F-4D97-AF65-F5344CB8AC3E}">
        <p14:creationId xmlns:p14="http://schemas.microsoft.com/office/powerpoint/2010/main" val="354795670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down)">
                                      <p:cBhvr>
                                        <p:cTn id="7" dur="500"/>
                                        <p:tgtEl>
                                          <p:spTgt spid="19"/>
                                        </p:tgtEl>
                                      </p:cBhvr>
                                    </p:animEffect>
                                  </p:childTnLst>
                                </p:cTn>
                              </p:par>
                            </p:childTnLst>
                          </p:cTn>
                        </p:par>
                        <p:par>
                          <p:cTn id="8" fill="hold" nodeType="afterGroup">
                            <p:stCondLst>
                              <p:cond delay="500"/>
                            </p:stCondLst>
                            <p:childTnLst>
                              <p:par>
                                <p:cTn id="9" presetID="22" presetClass="entr" presetSubtype="1" fill="hold" nodeType="after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wipe(up)">
                                      <p:cBhvr>
                                        <p:cTn id="11" dur="1000"/>
                                        <p:tgtEl>
                                          <p:spTgt spid="20"/>
                                        </p:tgtEl>
                                      </p:cBhvr>
                                    </p:animEffect>
                                  </p:childTnLst>
                                </p:cTn>
                              </p:par>
                            </p:childTnLst>
                          </p:cTn>
                        </p:par>
                        <p:par>
                          <p:cTn id="12" fill="hold" nodeType="afterGroup">
                            <p:stCondLst>
                              <p:cond delay="1500"/>
                            </p:stCondLst>
                            <p:childTnLst>
                              <p:par>
                                <p:cTn id="13" presetID="22" presetClass="entr" presetSubtype="1" fill="hold" nodeType="after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wipe(up)">
                                      <p:cBhvr>
                                        <p:cTn id="15" dur="1000"/>
                                        <p:tgtEl>
                                          <p:spTgt spid="21"/>
                                        </p:tgtEl>
                                      </p:cBhvr>
                                    </p:animEffect>
                                  </p:childTnLst>
                                </p:cTn>
                              </p:par>
                            </p:childTnLst>
                          </p:cTn>
                        </p:par>
                        <p:par>
                          <p:cTn id="16" fill="hold" nodeType="afterGroup">
                            <p:stCondLst>
                              <p:cond delay="2500"/>
                            </p:stCondLst>
                            <p:childTnLst>
                              <p:par>
                                <p:cTn id="17" presetID="9" presetClass="entr" presetSubtype="0" fill="hold" grpId="0" nodeType="after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dissolve">
                                      <p:cBhvr>
                                        <p:cTn id="19" dur="16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Rectangle 2"/>
          <p:cNvSpPr>
            <a:spLocks noGrp="1" noChangeArrowheads="1"/>
          </p:cNvSpPr>
          <p:nvPr>
            <p:ph type="title" idx="4294967295"/>
          </p:nvPr>
        </p:nvSpPr>
        <p:spPr>
          <a:xfrm>
            <a:off x="255588" y="165100"/>
            <a:ext cx="8888412" cy="650875"/>
          </a:xfrm>
        </p:spPr>
        <p:txBody>
          <a:bodyPr/>
          <a:lstStyle/>
          <a:p>
            <a:pPr eaLnBrk="1" hangingPunct="1"/>
            <a:r>
              <a:rPr lang="en-US" altLang="zh-CN" sz="3200" b="1" dirty="0">
                <a:ea typeface="ＭＳ Ｐゴシック" pitchFamily="34" charset="-128"/>
              </a:rPr>
              <a:t>Internet structure: network of networks</a:t>
            </a:r>
            <a:endParaRPr lang="en-US" altLang="zh-CN" sz="4000" b="1" dirty="0">
              <a:ea typeface="ＭＳ Ｐゴシック" pitchFamily="34" charset="-128"/>
            </a:endParaRPr>
          </a:p>
        </p:txBody>
      </p:sp>
      <p:grpSp>
        <p:nvGrpSpPr>
          <p:cNvPr id="92163" name="Group 5"/>
          <p:cNvGrpSpPr>
            <a:grpSpLocks/>
          </p:cNvGrpSpPr>
          <p:nvPr/>
        </p:nvGrpSpPr>
        <p:grpSpPr bwMode="auto">
          <a:xfrm>
            <a:off x="450850" y="1849438"/>
            <a:ext cx="8437563" cy="4559300"/>
            <a:chOff x="154891" y="1905681"/>
            <a:chExt cx="8436427" cy="4559651"/>
          </a:xfrm>
        </p:grpSpPr>
        <p:grpSp>
          <p:nvGrpSpPr>
            <p:cNvPr id="92263" name="Group 2"/>
            <p:cNvGrpSpPr>
              <a:grpSpLocks/>
            </p:cNvGrpSpPr>
            <p:nvPr/>
          </p:nvGrpSpPr>
          <p:grpSpPr bwMode="auto">
            <a:xfrm>
              <a:off x="1529396" y="2297655"/>
              <a:ext cx="648422" cy="418253"/>
              <a:chOff x="3053396" y="4304255"/>
              <a:chExt cx="648422" cy="418253"/>
            </a:xfrm>
          </p:grpSpPr>
          <p:sp>
            <p:nvSpPr>
              <p:cNvPr id="92315"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2316" name="TextBox 1"/>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algn="ctr">
                  <a:lnSpc>
                    <a:spcPts val="1000"/>
                  </a:lnSpc>
                </a:pPr>
                <a:r>
                  <a:rPr lang="en-US" altLang="zh-CN" sz="1000"/>
                  <a:t>access</a:t>
                </a:r>
              </a:p>
              <a:p>
                <a:pPr algn="ctr">
                  <a:lnSpc>
                    <a:spcPts val="1000"/>
                  </a:lnSpc>
                </a:pPr>
                <a:r>
                  <a:rPr lang="en-US" altLang="zh-CN" sz="1000"/>
                  <a:t>net</a:t>
                </a:r>
              </a:p>
            </p:txBody>
          </p:sp>
        </p:grpSp>
        <p:grpSp>
          <p:nvGrpSpPr>
            <p:cNvPr id="92264" name="Group 131"/>
            <p:cNvGrpSpPr>
              <a:grpSpLocks/>
            </p:cNvGrpSpPr>
            <p:nvPr/>
          </p:nvGrpSpPr>
          <p:grpSpPr bwMode="auto">
            <a:xfrm>
              <a:off x="373696" y="3097755"/>
              <a:ext cx="648422" cy="418253"/>
              <a:chOff x="3053396" y="4304255"/>
              <a:chExt cx="648422" cy="418253"/>
            </a:xfrm>
          </p:grpSpPr>
          <p:sp>
            <p:nvSpPr>
              <p:cNvPr id="92313"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2314" name="TextBox 133"/>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algn="ctr">
                  <a:lnSpc>
                    <a:spcPts val="1000"/>
                  </a:lnSpc>
                </a:pPr>
                <a:r>
                  <a:rPr lang="en-US" altLang="zh-CN" sz="1000"/>
                  <a:t>access</a:t>
                </a:r>
              </a:p>
              <a:p>
                <a:pPr algn="ctr">
                  <a:lnSpc>
                    <a:spcPts val="1000"/>
                  </a:lnSpc>
                </a:pPr>
                <a:r>
                  <a:rPr lang="en-US" altLang="zh-CN" sz="1000"/>
                  <a:t>net</a:t>
                </a:r>
              </a:p>
            </p:txBody>
          </p:sp>
        </p:grpSp>
        <p:grpSp>
          <p:nvGrpSpPr>
            <p:cNvPr id="92265" name="Group 135"/>
            <p:cNvGrpSpPr>
              <a:grpSpLocks/>
            </p:cNvGrpSpPr>
            <p:nvPr/>
          </p:nvGrpSpPr>
          <p:grpSpPr bwMode="auto">
            <a:xfrm>
              <a:off x="6037896" y="2551655"/>
              <a:ext cx="648422" cy="418253"/>
              <a:chOff x="3053396" y="4304255"/>
              <a:chExt cx="648422" cy="418253"/>
            </a:xfrm>
          </p:grpSpPr>
          <p:sp>
            <p:nvSpPr>
              <p:cNvPr id="92311"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2312" name="TextBox 137"/>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algn="ctr">
                  <a:lnSpc>
                    <a:spcPts val="1000"/>
                  </a:lnSpc>
                </a:pPr>
                <a:r>
                  <a:rPr lang="en-US" altLang="zh-CN" sz="1000"/>
                  <a:t>access</a:t>
                </a:r>
              </a:p>
              <a:p>
                <a:pPr algn="ctr">
                  <a:lnSpc>
                    <a:spcPts val="1000"/>
                  </a:lnSpc>
                </a:pPr>
                <a:r>
                  <a:rPr lang="en-US" altLang="zh-CN" sz="1000"/>
                  <a:t>net</a:t>
                </a:r>
              </a:p>
            </p:txBody>
          </p:sp>
        </p:grpSp>
        <p:grpSp>
          <p:nvGrpSpPr>
            <p:cNvPr id="92266" name="Group 138"/>
            <p:cNvGrpSpPr>
              <a:grpSpLocks/>
            </p:cNvGrpSpPr>
            <p:nvPr/>
          </p:nvGrpSpPr>
          <p:grpSpPr bwMode="auto">
            <a:xfrm>
              <a:off x="945196" y="5409155"/>
              <a:ext cx="648422" cy="418253"/>
              <a:chOff x="3053396" y="4304255"/>
              <a:chExt cx="648422" cy="418253"/>
            </a:xfrm>
          </p:grpSpPr>
          <p:sp>
            <p:nvSpPr>
              <p:cNvPr id="92309"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2310" name="TextBox 140"/>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algn="ctr">
                  <a:lnSpc>
                    <a:spcPts val="1000"/>
                  </a:lnSpc>
                </a:pPr>
                <a:r>
                  <a:rPr lang="en-US" altLang="zh-CN" sz="1000"/>
                  <a:t>access</a:t>
                </a:r>
              </a:p>
              <a:p>
                <a:pPr algn="ctr">
                  <a:lnSpc>
                    <a:spcPts val="1000"/>
                  </a:lnSpc>
                </a:pPr>
                <a:r>
                  <a:rPr lang="en-US" altLang="zh-CN" sz="1000"/>
                  <a:t>net</a:t>
                </a:r>
              </a:p>
            </p:txBody>
          </p:sp>
        </p:grpSp>
        <p:grpSp>
          <p:nvGrpSpPr>
            <p:cNvPr id="92267" name="Group 141"/>
            <p:cNvGrpSpPr>
              <a:grpSpLocks/>
            </p:cNvGrpSpPr>
            <p:nvPr/>
          </p:nvGrpSpPr>
          <p:grpSpPr bwMode="auto">
            <a:xfrm>
              <a:off x="526096" y="4786855"/>
              <a:ext cx="648422" cy="418253"/>
              <a:chOff x="3053396" y="4304255"/>
              <a:chExt cx="648422" cy="418253"/>
            </a:xfrm>
          </p:grpSpPr>
          <p:sp>
            <p:nvSpPr>
              <p:cNvPr id="92307"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2308" name="TextBox 143"/>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algn="ctr">
                  <a:lnSpc>
                    <a:spcPts val="1000"/>
                  </a:lnSpc>
                </a:pPr>
                <a:r>
                  <a:rPr lang="en-US" altLang="zh-CN" sz="1000"/>
                  <a:t>access</a:t>
                </a:r>
              </a:p>
              <a:p>
                <a:pPr algn="ctr">
                  <a:lnSpc>
                    <a:spcPts val="1000"/>
                  </a:lnSpc>
                </a:pPr>
                <a:r>
                  <a:rPr lang="en-US" altLang="zh-CN" sz="1000"/>
                  <a:t>net</a:t>
                </a:r>
              </a:p>
            </p:txBody>
          </p:sp>
        </p:grpSp>
        <p:grpSp>
          <p:nvGrpSpPr>
            <p:cNvPr id="92268" name="Group 144"/>
            <p:cNvGrpSpPr>
              <a:grpSpLocks/>
            </p:cNvGrpSpPr>
            <p:nvPr/>
          </p:nvGrpSpPr>
          <p:grpSpPr bwMode="auto">
            <a:xfrm>
              <a:off x="297496" y="4126455"/>
              <a:ext cx="648422" cy="418253"/>
              <a:chOff x="3053396" y="4304255"/>
              <a:chExt cx="648422" cy="418253"/>
            </a:xfrm>
          </p:grpSpPr>
          <p:sp>
            <p:nvSpPr>
              <p:cNvPr id="92305"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2306" name="TextBox 146"/>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algn="ctr">
                  <a:lnSpc>
                    <a:spcPts val="1000"/>
                  </a:lnSpc>
                </a:pPr>
                <a:r>
                  <a:rPr lang="en-US" altLang="zh-CN" sz="1000"/>
                  <a:t>access</a:t>
                </a:r>
              </a:p>
              <a:p>
                <a:pPr algn="ctr">
                  <a:lnSpc>
                    <a:spcPts val="1000"/>
                  </a:lnSpc>
                </a:pPr>
                <a:r>
                  <a:rPr lang="en-US" altLang="zh-CN" sz="1000"/>
                  <a:t>net</a:t>
                </a:r>
              </a:p>
            </p:txBody>
          </p:sp>
        </p:grpSp>
        <p:grpSp>
          <p:nvGrpSpPr>
            <p:cNvPr id="92269" name="Group 147"/>
            <p:cNvGrpSpPr>
              <a:grpSpLocks/>
            </p:cNvGrpSpPr>
            <p:nvPr/>
          </p:nvGrpSpPr>
          <p:grpSpPr bwMode="auto">
            <a:xfrm>
              <a:off x="6787196" y="2983455"/>
              <a:ext cx="648422" cy="418253"/>
              <a:chOff x="3053396" y="4304255"/>
              <a:chExt cx="648422" cy="418253"/>
            </a:xfrm>
          </p:grpSpPr>
          <p:sp>
            <p:nvSpPr>
              <p:cNvPr id="92303"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2304" name="TextBox 149"/>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algn="ctr">
                  <a:lnSpc>
                    <a:spcPts val="1000"/>
                  </a:lnSpc>
                </a:pPr>
                <a:r>
                  <a:rPr lang="en-US" altLang="zh-CN" sz="1000"/>
                  <a:t>access</a:t>
                </a:r>
              </a:p>
              <a:p>
                <a:pPr algn="ctr">
                  <a:lnSpc>
                    <a:spcPts val="1000"/>
                  </a:lnSpc>
                </a:pPr>
                <a:r>
                  <a:rPr lang="en-US" altLang="zh-CN" sz="1000"/>
                  <a:t>net</a:t>
                </a:r>
              </a:p>
            </p:txBody>
          </p:sp>
        </p:grpSp>
        <p:grpSp>
          <p:nvGrpSpPr>
            <p:cNvPr id="92270" name="Group 150"/>
            <p:cNvGrpSpPr>
              <a:grpSpLocks/>
            </p:cNvGrpSpPr>
            <p:nvPr/>
          </p:nvGrpSpPr>
          <p:grpSpPr bwMode="auto">
            <a:xfrm>
              <a:off x="3129596" y="2056355"/>
              <a:ext cx="648422" cy="418253"/>
              <a:chOff x="3053396" y="4304255"/>
              <a:chExt cx="648422" cy="418253"/>
            </a:xfrm>
          </p:grpSpPr>
          <p:sp>
            <p:nvSpPr>
              <p:cNvPr id="92301"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2302" name="TextBox 152"/>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algn="ctr">
                  <a:lnSpc>
                    <a:spcPts val="1000"/>
                  </a:lnSpc>
                </a:pPr>
                <a:r>
                  <a:rPr lang="en-US" altLang="zh-CN" sz="1000"/>
                  <a:t>access</a:t>
                </a:r>
              </a:p>
              <a:p>
                <a:pPr algn="ctr">
                  <a:lnSpc>
                    <a:spcPts val="1000"/>
                  </a:lnSpc>
                </a:pPr>
                <a:r>
                  <a:rPr lang="en-US" altLang="zh-CN" sz="1000"/>
                  <a:t>net</a:t>
                </a:r>
              </a:p>
            </p:txBody>
          </p:sp>
        </p:grpSp>
        <p:grpSp>
          <p:nvGrpSpPr>
            <p:cNvPr id="92271" name="Group 153"/>
            <p:cNvGrpSpPr>
              <a:grpSpLocks/>
            </p:cNvGrpSpPr>
            <p:nvPr/>
          </p:nvGrpSpPr>
          <p:grpSpPr bwMode="auto">
            <a:xfrm>
              <a:off x="754696" y="2704055"/>
              <a:ext cx="648422" cy="418253"/>
              <a:chOff x="3053396" y="4304255"/>
              <a:chExt cx="648422" cy="418253"/>
            </a:xfrm>
          </p:grpSpPr>
          <p:sp>
            <p:nvSpPr>
              <p:cNvPr id="92299"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2300" name="TextBox 155"/>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algn="ctr">
                  <a:lnSpc>
                    <a:spcPts val="1000"/>
                  </a:lnSpc>
                </a:pPr>
                <a:r>
                  <a:rPr lang="en-US" altLang="zh-CN" sz="1000"/>
                  <a:t>access</a:t>
                </a:r>
              </a:p>
              <a:p>
                <a:pPr algn="ctr">
                  <a:lnSpc>
                    <a:spcPts val="1000"/>
                  </a:lnSpc>
                </a:pPr>
                <a:r>
                  <a:rPr lang="en-US" altLang="zh-CN" sz="1000"/>
                  <a:t>net</a:t>
                </a:r>
              </a:p>
            </p:txBody>
          </p:sp>
        </p:grpSp>
        <p:grpSp>
          <p:nvGrpSpPr>
            <p:cNvPr id="92272" name="Group 156"/>
            <p:cNvGrpSpPr>
              <a:grpSpLocks/>
            </p:cNvGrpSpPr>
            <p:nvPr/>
          </p:nvGrpSpPr>
          <p:grpSpPr bwMode="auto">
            <a:xfrm>
              <a:off x="4043996" y="2030955"/>
              <a:ext cx="648422" cy="418253"/>
              <a:chOff x="3053396" y="4304255"/>
              <a:chExt cx="648422" cy="418253"/>
            </a:xfrm>
          </p:grpSpPr>
          <p:sp>
            <p:nvSpPr>
              <p:cNvPr id="92297"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2298" name="TextBox 158"/>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algn="ctr">
                  <a:lnSpc>
                    <a:spcPts val="1000"/>
                  </a:lnSpc>
                </a:pPr>
                <a:r>
                  <a:rPr lang="en-US" altLang="zh-CN" sz="1000"/>
                  <a:t>access</a:t>
                </a:r>
              </a:p>
              <a:p>
                <a:pPr algn="ctr">
                  <a:lnSpc>
                    <a:spcPts val="1000"/>
                  </a:lnSpc>
                </a:pPr>
                <a:r>
                  <a:rPr lang="en-US" altLang="zh-CN" sz="1000"/>
                  <a:t>net</a:t>
                </a:r>
              </a:p>
            </p:txBody>
          </p:sp>
        </p:grpSp>
        <p:grpSp>
          <p:nvGrpSpPr>
            <p:cNvPr id="92273" name="Group 160"/>
            <p:cNvGrpSpPr>
              <a:grpSpLocks/>
            </p:cNvGrpSpPr>
            <p:nvPr/>
          </p:nvGrpSpPr>
          <p:grpSpPr bwMode="auto">
            <a:xfrm>
              <a:off x="7104696" y="5663155"/>
              <a:ext cx="648422" cy="418253"/>
              <a:chOff x="3053396" y="4304255"/>
              <a:chExt cx="648422" cy="418253"/>
            </a:xfrm>
          </p:grpSpPr>
          <p:sp>
            <p:nvSpPr>
              <p:cNvPr id="92295"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2296" name="TextBox 162"/>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algn="ctr">
                  <a:lnSpc>
                    <a:spcPts val="1000"/>
                  </a:lnSpc>
                </a:pPr>
                <a:r>
                  <a:rPr lang="en-US" altLang="zh-CN" sz="1000"/>
                  <a:t>access</a:t>
                </a:r>
              </a:p>
              <a:p>
                <a:pPr algn="ctr">
                  <a:lnSpc>
                    <a:spcPts val="1000"/>
                  </a:lnSpc>
                </a:pPr>
                <a:r>
                  <a:rPr lang="en-US" altLang="zh-CN" sz="1000"/>
                  <a:t>net</a:t>
                </a:r>
              </a:p>
            </p:txBody>
          </p:sp>
        </p:grpSp>
        <p:grpSp>
          <p:nvGrpSpPr>
            <p:cNvPr id="92274" name="Group 163"/>
            <p:cNvGrpSpPr>
              <a:grpSpLocks/>
            </p:cNvGrpSpPr>
            <p:nvPr/>
          </p:nvGrpSpPr>
          <p:grpSpPr bwMode="auto">
            <a:xfrm>
              <a:off x="7942896" y="5015455"/>
              <a:ext cx="648422" cy="418253"/>
              <a:chOff x="3053396" y="4304255"/>
              <a:chExt cx="648422" cy="418253"/>
            </a:xfrm>
          </p:grpSpPr>
          <p:sp>
            <p:nvSpPr>
              <p:cNvPr id="92293"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2294" name="TextBox 165"/>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algn="ctr">
                  <a:lnSpc>
                    <a:spcPts val="1000"/>
                  </a:lnSpc>
                </a:pPr>
                <a:r>
                  <a:rPr lang="en-US" altLang="zh-CN" sz="1000"/>
                  <a:t>access</a:t>
                </a:r>
              </a:p>
              <a:p>
                <a:pPr algn="ctr">
                  <a:lnSpc>
                    <a:spcPts val="1000"/>
                  </a:lnSpc>
                </a:pPr>
                <a:r>
                  <a:rPr lang="en-US" altLang="zh-CN" sz="1000"/>
                  <a:t>net</a:t>
                </a:r>
              </a:p>
            </p:txBody>
          </p:sp>
        </p:grpSp>
        <p:grpSp>
          <p:nvGrpSpPr>
            <p:cNvPr id="92275" name="Group 166"/>
            <p:cNvGrpSpPr>
              <a:grpSpLocks/>
            </p:cNvGrpSpPr>
            <p:nvPr/>
          </p:nvGrpSpPr>
          <p:grpSpPr bwMode="auto">
            <a:xfrm>
              <a:off x="7714296" y="4101055"/>
              <a:ext cx="648422" cy="418253"/>
              <a:chOff x="3053396" y="4304255"/>
              <a:chExt cx="648422" cy="418253"/>
            </a:xfrm>
          </p:grpSpPr>
          <p:sp>
            <p:nvSpPr>
              <p:cNvPr id="92291"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2292" name="TextBox 168"/>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algn="ctr">
                  <a:lnSpc>
                    <a:spcPts val="1000"/>
                  </a:lnSpc>
                </a:pPr>
                <a:r>
                  <a:rPr lang="en-US" altLang="zh-CN" sz="1000"/>
                  <a:t>access</a:t>
                </a:r>
              </a:p>
              <a:p>
                <a:pPr algn="ctr">
                  <a:lnSpc>
                    <a:spcPts val="1000"/>
                  </a:lnSpc>
                </a:pPr>
                <a:r>
                  <a:rPr lang="en-US" altLang="zh-CN" sz="1000"/>
                  <a:t>net</a:t>
                </a:r>
              </a:p>
            </p:txBody>
          </p:sp>
        </p:grpSp>
        <p:grpSp>
          <p:nvGrpSpPr>
            <p:cNvPr id="92276" name="Group 169"/>
            <p:cNvGrpSpPr>
              <a:grpSpLocks/>
            </p:cNvGrpSpPr>
            <p:nvPr/>
          </p:nvGrpSpPr>
          <p:grpSpPr bwMode="auto">
            <a:xfrm>
              <a:off x="4869496" y="5904455"/>
              <a:ext cx="648422" cy="418253"/>
              <a:chOff x="3053396" y="4304255"/>
              <a:chExt cx="648422" cy="418253"/>
            </a:xfrm>
          </p:grpSpPr>
          <p:sp>
            <p:nvSpPr>
              <p:cNvPr id="92289"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2290" name="TextBox 171"/>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algn="ctr">
                  <a:lnSpc>
                    <a:spcPts val="1000"/>
                  </a:lnSpc>
                </a:pPr>
                <a:r>
                  <a:rPr lang="en-US" altLang="zh-CN" sz="1000"/>
                  <a:t>access</a:t>
                </a:r>
              </a:p>
              <a:p>
                <a:pPr algn="ctr">
                  <a:lnSpc>
                    <a:spcPts val="1000"/>
                  </a:lnSpc>
                </a:pPr>
                <a:r>
                  <a:rPr lang="en-US" altLang="zh-CN" sz="1000"/>
                  <a:t>net</a:t>
                </a:r>
              </a:p>
            </p:txBody>
          </p:sp>
        </p:grpSp>
        <p:grpSp>
          <p:nvGrpSpPr>
            <p:cNvPr id="92277" name="Group 172"/>
            <p:cNvGrpSpPr>
              <a:grpSpLocks/>
            </p:cNvGrpSpPr>
            <p:nvPr/>
          </p:nvGrpSpPr>
          <p:grpSpPr bwMode="auto">
            <a:xfrm>
              <a:off x="3955096" y="6044155"/>
              <a:ext cx="648422" cy="418253"/>
              <a:chOff x="3053396" y="4304255"/>
              <a:chExt cx="648422" cy="418253"/>
            </a:xfrm>
          </p:grpSpPr>
          <p:sp>
            <p:nvSpPr>
              <p:cNvPr id="92287"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2288" name="TextBox 174"/>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algn="ctr">
                  <a:lnSpc>
                    <a:spcPts val="1000"/>
                  </a:lnSpc>
                </a:pPr>
                <a:r>
                  <a:rPr lang="en-US" altLang="zh-CN" sz="1000"/>
                  <a:t>access</a:t>
                </a:r>
              </a:p>
              <a:p>
                <a:pPr algn="ctr">
                  <a:lnSpc>
                    <a:spcPts val="1000"/>
                  </a:lnSpc>
                </a:pPr>
                <a:r>
                  <a:rPr lang="en-US" altLang="zh-CN" sz="1000"/>
                  <a:t>net</a:t>
                </a:r>
              </a:p>
            </p:txBody>
          </p:sp>
        </p:grpSp>
        <p:grpSp>
          <p:nvGrpSpPr>
            <p:cNvPr id="92278" name="Group 175"/>
            <p:cNvGrpSpPr>
              <a:grpSpLocks/>
            </p:cNvGrpSpPr>
            <p:nvPr/>
          </p:nvGrpSpPr>
          <p:grpSpPr bwMode="auto">
            <a:xfrm>
              <a:off x="2735896" y="5891755"/>
              <a:ext cx="648422" cy="418253"/>
              <a:chOff x="3053396" y="4304255"/>
              <a:chExt cx="648422" cy="418253"/>
            </a:xfrm>
          </p:grpSpPr>
          <p:sp>
            <p:nvSpPr>
              <p:cNvPr id="92285"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2286" name="TextBox 177"/>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algn="ctr">
                  <a:lnSpc>
                    <a:spcPts val="1000"/>
                  </a:lnSpc>
                </a:pPr>
                <a:r>
                  <a:rPr lang="en-US" altLang="zh-CN" sz="1000"/>
                  <a:t>access</a:t>
                </a:r>
              </a:p>
              <a:p>
                <a:pPr algn="ctr">
                  <a:lnSpc>
                    <a:spcPts val="1000"/>
                  </a:lnSpc>
                </a:pPr>
                <a:r>
                  <a:rPr lang="en-US" altLang="zh-CN" sz="1000"/>
                  <a:t>net</a:t>
                </a:r>
              </a:p>
            </p:txBody>
          </p:sp>
        </p:grpSp>
        <p:sp>
          <p:nvSpPr>
            <p:cNvPr id="92279" name="TextBox 4"/>
            <p:cNvSpPr txBox="1">
              <a:spLocks noChangeArrowheads="1"/>
            </p:cNvSpPr>
            <p:nvPr/>
          </p:nvSpPr>
          <p:spPr bwMode="auto">
            <a:xfrm rot="1053502">
              <a:off x="5143500" y="1955800"/>
              <a:ext cx="54373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altLang="zh-CN" sz="2800">
                  <a:solidFill>
                    <a:srgbClr val="0000FF"/>
                  </a:solidFill>
                </a:rPr>
                <a:t>…</a:t>
              </a:r>
            </a:p>
          </p:txBody>
        </p:sp>
        <p:sp>
          <p:nvSpPr>
            <p:cNvPr id="92280" name="TextBox 179"/>
            <p:cNvSpPr txBox="1">
              <a:spLocks noChangeArrowheads="1"/>
            </p:cNvSpPr>
            <p:nvPr/>
          </p:nvSpPr>
          <p:spPr bwMode="auto">
            <a:xfrm rot="2829263">
              <a:off x="7429500" y="3429000"/>
              <a:ext cx="54373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altLang="zh-CN" sz="2800">
                  <a:solidFill>
                    <a:srgbClr val="0000FF"/>
                  </a:solidFill>
                </a:rPr>
                <a:t>…</a:t>
              </a:r>
            </a:p>
          </p:txBody>
        </p:sp>
        <p:sp>
          <p:nvSpPr>
            <p:cNvPr id="92281" name="TextBox 180"/>
            <p:cNvSpPr txBox="1">
              <a:spLocks noChangeArrowheads="1"/>
            </p:cNvSpPr>
            <p:nvPr/>
          </p:nvSpPr>
          <p:spPr bwMode="auto">
            <a:xfrm rot="9845918">
              <a:off x="6098241" y="5942112"/>
              <a:ext cx="54373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altLang="zh-CN" sz="2800">
                  <a:solidFill>
                    <a:srgbClr val="0000FF"/>
                  </a:solidFill>
                </a:rPr>
                <a:t>…</a:t>
              </a:r>
            </a:p>
          </p:txBody>
        </p:sp>
        <p:sp>
          <p:nvSpPr>
            <p:cNvPr id="92282" name="TextBox 181"/>
            <p:cNvSpPr txBox="1">
              <a:spLocks noChangeArrowheads="1"/>
            </p:cNvSpPr>
            <p:nvPr/>
          </p:nvSpPr>
          <p:spPr bwMode="auto">
            <a:xfrm rot="-9948738">
              <a:off x="1730786" y="5845469"/>
              <a:ext cx="54373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altLang="zh-CN" sz="2800">
                  <a:solidFill>
                    <a:srgbClr val="0000FF"/>
                  </a:solidFill>
                </a:rPr>
                <a:t>…</a:t>
              </a:r>
            </a:p>
          </p:txBody>
        </p:sp>
        <p:sp>
          <p:nvSpPr>
            <p:cNvPr id="92283" name="TextBox 182"/>
            <p:cNvSpPr txBox="1">
              <a:spLocks noChangeArrowheads="1"/>
            </p:cNvSpPr>
            <p:nvPr/>
          </p:nvSpPr>
          <p:spPr bwMode="auto">
            <a:xfrm rot="-4992697">
              <a:off x="144631" y="3539025"/>
              <a:ext cx="54373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altLang="zh-CN" sz="2800">
                  <a:solidFill>
                    <a:srgbClr val="0000FF"/>
                  </a:solidFill>
                </a:rPr>
                <a:t>…</a:t>
              </a:r>
            </a:p>
          </p:txBody>
        </p:sp>
        <p:sp>
          <p:nvSpPr>
            <p:cNvPr id="92284" name="TextBox 183"/>
            <p:cNvSpPr txBox="1">
              <a:spLocks noChangeArrowheads="1"/>
            </p:cNvSpPr>
            <p:nvPr/>
          </p:nvSpPr>
          <p:spPr bwMode="auto">
            <a:xfrm rot="-1017263">
              <a:off x="2330376" y="1905681"/>
              <a:ext cx="54373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altLang="zh-CN" sz="2800">
                  <a:solidFill>
                    <a:srgbClr val="0000FF"/>
                  </a:solidFill>
                </a:rPr>
                <a:t>…</a:t>
              </a:r>
            </a:p>
          </p:txBody>
        </p:sp>
      </p:grpSp>
      <p:sp>
        <p:nvSpPr>
          <p:cNvPr id="92165" name="Oval 3"/>
          <p:cNvSpPr>
            <a:spLocks noChangeArrowheads="1"/>
          </p:cNvSpPr>
          <p:nvPr/>
        </p:nvSpPr>
        <p:spPr bwMode="auto">
          <a:xfrm>
            <a:off x="2716213" y="3192463"/>
            <a:ext cx="3709987" cy="1862137"/>
          </a:xfrm>
          <a:prstGeom prst="ellipse">
            <a:avLst/>
          </a:prstGeom>
          <a:solidFill>
            <a:schemeClr val="accent1"/>
          </a:solidFill>
          <a:ln w="9525">
            <a:solidFill>
              <a:schemeClr val="tx1"/>
            </a:solidFill>
            <a:round/>
            <a:headEnd/>
            <a:tailEnd/>
          </a:ln>
        </p:spPr>
        <p:txBody>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zh-CN" altLang="zh-CN"/>
          </a:p>
        </p:txBody>
      </p:sp>
      <p:grpSp>
        <p:nvGrpSpPr>
          <p:cNvPr id="92166" name="Group 133"/>
          <p:cNvGrpSpPr>
            <a:grpSpLocks/>
          </p:cNvGrpSpPr>
          <p:nvPr/>
        </p:nvGrpSpPr>
        <p:grpSpPr bwMode="auto">
          <a:xfrm>
            <a:off x="3138488" y="4392613"/>
            <a:ext cx="617537" cy="250825"/>
            <a:chOff x="2356" y="1300"/>
            <a:chExt cx="555" cy="194"/>
          </a:xfrm>
        </p:grpSpPr>
        <p:sp>
          <p:nvSpPr>
            <p:cNvPr id="92255"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zh-CN" altLang="zh-CN">
                <a:latin typeface="Times New Roman" pitchFamily="18" charset="0"/>
              </a:endParaRPr>
            </a:p>
          </p:txBody>
        </p:sp>
        <p:sp>
          <p:nvSpPr>
            <p:cNvPr id="92256"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algn="ctr"/>
              <a:endParaRPr lang="zh-CN" altLang="zh-CN">
                <a:latin typeface="Times New Roman" pitchFamily="18" charset="0"/>
              </a:endParaRPr>
            </a:p>
          </p:txBody>
        </p:sp>
        <p:sp>
          <p:nvSpPr>
            <p:cNvPr id="92257"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zh-CN" altLang="zh-CN">
                <a:latin typeface="Times New Roman" pitchFamily="18" charset="0"/>
              </a:endParaRPr>
            </a:p>
          </p:txBody>
        </p:sp>
        <p:grpSp>
          <p:nvGrpSpPr>
            <p:cNvPr id="92258" name="Group 137"/>
            <p:cNvGrpSpPr>
              <a:grpSpLocks/>
            </p:cNvGrpSpPr>
            <p:nvPr/>
          </p:nvGrpSpPr>
          <p:grpSpPr bwMode="auto">
            <a:xfrm>
              <a:off x="2468" y="1332"/>
              <a:ext cx="310" cy="60"/>
              <a:chOff x="2468" y="1332"/>
              <a:chExt cx="310" cy="60"/>
            </a:xfrm>
          </p:grpSpPr>
          <p:sp>
            <p:nvSpPr>
              <p:cNvPr id="92261"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2262"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92259" name="Line 140"/>
            <p:cNvSpPr>
              <a:spLocks noChangeShapeType="1"/>
            </p:cNvSpPr>
            <p:nvPr/>
          </p:nvSpPr>
          <p:spPr bwMode="auto">
            <a:xfrm>
              <a:off x="2357" y="1361"/>
              <a:ext cx="0" cy="8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2260" name="Line 141"/>
            <p:cNvSpPr>
              <a:spLocks noChangeShapeType="1"/>
            </p:cNvSpPr>
            <p:nvPr/>
          </p:nvSpPr>
          <p:spPr bwMode="auto">
            <a:xfrm>
              <a:off x="2907" y="1363"/>
              <a:ext cx="0" cy="8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92167" name="Group 133"/>
          <p:cNvGrpSpPr>
            <a:grpSpLocks/>
          </p:cNvGrpSpPr>
          <p:nvPr/>
        </p:nvGrpSpPr>
        <p:grpSpPr bwMode="auto">
          <a:xfrm>
            <a:off x="4132263" y="3706813"/>
            <a:ext cx="617537" cy="250825"/>
            <a:chOff x="2356" y="1300"/>
            <a:chExt cx="555" cy="194"/>
          </a:xfrm>
        </p:grpSpPr>
        <p:sp>
          <p:nvSpPr>
            <p:cNvPr id="92247"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zh-CN" altLang="zh-CN">
                <a:latin typeface="Times New Roman" pitchFamily="18" charset="0"/>
              </a:endParaRPr>
            </a:p>
          </p:txBody>
        </p:sp>
        <p:sp>
          <p:nvSpPr>
            <p:cNvPr id="92248"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algn="ctr"/>
              <a:endParaRPr lang="zh-CN" altLang="zh-CN">
                <a:latin typeface="Times New Roman" pitchFamily="18" charset="0"/>
              </a:endParaRPr>
            </a:p>
          </p:txBody>
        </p:sp>
        <p:sp>
          <p:nvSpPr>
            <p:cNvPr id="92249"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zh-CN" altLang="zh-CN">
                <a:latin typeface="Times New Roman" pitchFamily="18" charset="0"/>
              </a:endParaRPr>
            </a:p>
          </p:txBody>
        </p:sp>
        <p:grpSp>
          <p:nvGrpSpPr>
            <p:cNvPr id="92250" name="Group 137"/>
            <p:cNvGrpSpPr>
              <a:grpSpLocks/>
            </p:cNvGrpSpPr>
            <p:nvPr/>
          </p:nvGrpSpPr>
          <p:grpSpPr bwMode="auto">
            <a:xfrm>
              <a:off x="2468" y="1332"/>
              <a:ext cx="310" cy="60"/>
              <a:chOff x="2468" y="1332"/>
              <a:chExt cx="310" cy="60"/>
            </a:xfrm>
          </p:grpSpPr>
          <p:sp>
            <p:nvSpPr>
              <p:cNvPr id="92253"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2254"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92251" name="Line 140"/>
            <p:cNvSpPr>
              <a:spLocks noChangeShapeType="1"/>
            </p:cNvSpPr>
            <p:nvPr/>
          </p:nvSpPr>
          <p:spPr bwMode="auto">
            <a:xfrm>
              <a:off x="2357" y="1361"/>
              <a:ext cx="0" cy="8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2252" name="Line 141"/>
            <p:cNvSpPr>
              <a:spLocks noChangeShapeType="1"/>
            </p:cNvSpPr>
            <p:nvPr/>
          </p:nvSpPr>
          <p:spPr bwMode="auto">
            <a:xfrm>
              <a:off x="2907" y="1363"/>
              <a:ext cx="0" cy="8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92168" name="Group 133"/>
          <p:cNvGrpSpPr>
            <a:grpSpLocks/>
          </p:cNvGrpSpPr>
          <p:nvPr/>
        </p:nvGrpSpPr>
        <p:grpSpPr bwMode="auto">
          <a:xfrm>
            <a:off x="4706938" y="4013200"/>
            <a:ext cx="617537" cy="250825"/>
            <a:chOff x="2356" y="1300"/>
            <a:chExt cx="555" cy="194"/>
          </a:xfrm>
        </p:grpSpPr>
        <p:sp>
          <p:nvSpPr>
            <p:cNvPr id="92239"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zh-CN" altLang="zh-CN">
                <a:latin typeface="Times New Roman" pitchFamily="18" charset="0"/>
              </a:endParaRPr>
            </a:p>
          </p:txBody>
        </p:sp>
        <p:sp>
          <p:nvSpPr>
            <p:cNvPr id="92240"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algn="ctr"/>
              <a:endParaRPr lang="zh-CN" altLang="zh-CN">
                <a:latin typeface="Times New Roman" pitchFamily="18" charset="0"/>
              </a:endParaRPr>
            </a:p>
          </p:txBody>
        </p:sp>
        <p:sp>
          <p:nvSpPr>
            <p:cNvPr id="92241"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zh-CN" altLang="zh-CN">
                <a:latin typeface="Times New Roman" pitchFamily="18" charset="0"/>
              </a:endParaRPr>
            </a:p>
          </p:txBody>
        </p:sp>
        <p:grpSp>
          <p:nvGrpSpPr>
            <p:cNvPr id="92242" name="Group 137"/>
            <p:cNvGrpSpPr>
              <a:grpSpLocks/>
            </p:cNvGrpSpPr>
            <p:nvPr/>
          </p:nvGrpSpPr>
          <p:grpSpPr bwMode="auto">
            <a:xfrm>
              <a:off x="2468" y="1332"/>
              <a:ext cx="310" cy="60"/>
              <a:chOff x="2468" y="1332"/>
              <a:chExt cx="310" cy="60"/>
            </a:xfrm>
          </p:grpSpPr>
          <p:sp>
            <p:nvSpPr>
              <p:cNvPr id="92245"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2246"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92243" name="Line 140"/>
            <p:cNvSpPr>
              <a:spLocks noChangeShapeType="1"/>
            </p:cNvSpPr>
            <p:nvPr/>
          </p:nvSpPr>
          <p:spPr bwMode="auto">
            <a:xfrm>
              <a:off x="2357" y="1361"/>
              <a:ext cx="0" cy="8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2244" name="Line 141"/>
            <p:cNvSpPr>
              <a:spLocks noChangeShapeType="1"/>
            </p:cNvSpPr>
            <p:nvPr/>
          </p:nvSpPr>
          <p:spPr bwMode="auto">
            <a:xfrm>
              <a:off x="2907" y="1363"/>
              <a:ext cx="0" cy="8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92169" name="Group 133"/>
          <p:cNvGrpSpPr>
            <a:grpSpLocks/>
          </p:cNvGrpSpPr>
          <p:nvPr/>
        </p:nvGrpSpPr>
        <p:grpSpPr bwMode="auto">
          <a:xfrm>
            <a:off x="5245100" y="3538538"/>
            <a:ext cx="617538" cy="250825"/>
            <a:chOff x="2356" y="1300"/>
            <a:chExt cx="555" cy="194"/>
          </a:xfrm>
        </p:grpSpPr>
        <p:sp>
          <p:nvSpPr>
            <p:cNvPr id="92231"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zh-CN" altLang="zh-CN">
                <a:latin typeface="Times New Roman" pitchFamily="18" charset="0"/>
              </a:endParaRPr>
            </a:p>
          </p:txBody>
        </p:sp>
        <p:sp>
          <p:nvSpPr>
            <p:cNvPr id="92232"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algn="ctr"/>
              <a:endParaRPr lang="zh-CN" altLang="zh-CN">
                <a:latin typeface="Times New Roman" pitchFamily="18" charset="0"/>
              </a:endParaRPr>
            </a:p>
          </p:txBody>
        </p:sp>
        <p:sp>
          <p:nvSpPr>
            <p:cNvPr id="92233"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zh-CN" altLang="zh-CN">
                <a:latin typeface="Times New Roman" pitchFamily="18" charset="0"/>
              </a:endParaRPr>
            </a:p>
          </p:txBody>
        </p:sp>
        <p:grpSp>
          <p:nvGrpSpPr>
            <p:cNvPr id="92234" name="Group 137"/>
            <p:cNvGrpSpPr>
              <a:grpSpLocks/>
            </p:cNvGrpSpPr>
            <p:nvPr/>
          </p:nvGrpSpPr>
          <p:grpSpPr bwMode="auto">
            <a:xfrm>
              <a:off x="2468" y="1332"/>
              <a:ext cx="310" cy="60"/>
              <a:chOff x="2468" y="1332"/>
              <a:chExt cx="310" cy="60"/>
            </a:xfrm>
          </p:grpSpPr>
          <p:sp>
            <p:nvSpPr>
              <p:cNvPr id="92237"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2238"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92235" name="Line 140"/>
            <p:cNvSpPr>
              <a:spLocks noChangeShapeType="1"/>
            </p:cNvSpPr>
            <p:nvPr/>
          </p:nvSpPr>
          <p:spPr bwMode="auto">
            <a:xfrm>
              <a:off x="2357" y="1361"/>
              <a:ext cx="0" cy="8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2236" name="Line 141"/>
            <p:cNvSpPr>
              <a:spLocks noChangeShapeType="1"/>
            </p:cNvSpPr>
            <p:nvPr/>
          </p:nvSpPr>
          <p:spPr bwMode="auto">
            <a:xfrm>
              <a:off x="2907" y="1363"/>
              <a:ext cx="0" cy="8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92170" name="Group 133"/>
          <p:cNvGrpSpPr>
            <a:grpSpLocks/>
          </p:cNvGrpSpPr>
          <p:nvPr/>
        </p:nvGrpSpPr>
        <p:grpSpPr bwMode="auto">
          <a:xfrm>
            <a:off x="3813175" y="4121150"/>
            <a:ext cx="617538" cy="250825"/>
            <a:chOff x="2356" y="1300"/>
            <a:chExt cx="555" cy="194"/>
          </a:xfrm>
        </p:grpSpPr>
        <p:sp>
          <p:nvSpPr>
            <p:cNvPr id="92223"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zh-CN" altLang="zh-CN">
                <a:latin typeface="Times New Roman" pitchFamily="18" charset="0"/>
              </a:endParaRPr>
            </a:p>
          </p:txBody>
        </p:sp>
        <p:sp>
          <p:nvSpPr>
            <p:cNvPr id="92224"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algn="ctr"/>
              <a:endParaRPr lang="zh-CN" altLang="zh-CN">
                <a:latin typeface="Times New Roman" pitchFamily="18" charset="0"/>
              </a:endParaRPr>
            </a:p>
          </p:txBody>
        </p:sp>
        <p:sp>
          <p:nvSpPr>
            <p:cNvPr id="92225"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zh-CN" altLang="zh-CN">
                <a:latin typeface="Times New Roman" pitchFamily="18" charset="0"/>
              </a:endParaRPr>
            </a:p>
          </p:txBody>
        </p:sp>
        <p:grpSp>
          <p:nvGrpSpPr>
            <p:cNvPr id="92226" name="Group 137"/>
            <p:cNvGrpSpPr>
              <a:grpSpLocks/>
            </p:cNvGrpSpPr>
            <p:nvPr/>
          </p:nvGrpSpPr>
          <p:grpSpPr bwMode="auto">
            <a:xfrm>
              <a:off x="2468" y="1332"/>
              <a:ext cx="310" cy="60"/>
              <a:chOff x="2468" y="1332"/>
              <a:chExt cx="310" cy="60"/>
            </a:xfrm>
          </p:grpSpPr>
          <p:sp>
            <p:nvSpPr>
              <p:cNvPr id="92229"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2230"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92227" name="Line 140"/>
            <p:cNvSpPr>
              <a:spLocks noChangeShapeType="1"/>
            </p:cNvSpPr>
            <p:nvPr/>
          </p:nvSpPr>
          <p:spPr bwMode="auto">
            <a:xfrm>
              <a:off x="2357" y="1361"/>
              <a:ext cx="0" cy="8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2228" name="Line 141"/>
            <p:cNvSpPr>
              <a:spLocks noChangeShapeType="1"/>
            </p:cNvSpPr>
            <p:nvPr/>
          </p:nvSpPr>
          <p:spPr bwMode="auto">
            <a:xfrm>
              <a:off x="2907" y="1363"/>
              <a:ext cx="0" cy="8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92171" name="Group 133"/>
          <p:cNvGrpSpPr>
            <a:grpSpLocks/>
          </p:cNvGrpSpPr>
          <p:nvPr/>
        </p:nvGrpSpPr>
        <p:grpSpPr bwMode="auto">
          <a:xfrm>
            <a:off x="4368800" y="4610100"/>
            <a:ext cx="617538" cy="250825"/>
            <a:chOff x="2356" y="1300"/>
            <a:chExt cx="555" cy="194"/>
          </a:xfrm>
        </p:grpSpPr>
        <p:sp>
          <p:nvSpPr>
            <p:cNvPr id="92215"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zh-CN" altLang="zh-CN">
                <a:latin typeface="Times New Roman" pitchFamily="18" charset="0"/>
              </a:endParaRPr>
            </a:p>
          </p:txBody>
        </p:sp>
        <p:sp>
          <p:nvSpPr>
            <p:cNvPr id="92216"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algn="ctr"/>
              <a:endParaRPr lang="zh-CN" altLang="zh-CN">
                <a:latin typeface="Times New Roman" pitchFamily="18" charset="0"/>
              </a:endParaRPr>
            </a:p>
          </p:txBody>
        </p:sp>
        <p:sp>
          <p:nvSpPr>
            <p:cNvPr id="92217"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zh-CN" altLang="zh-CN">
                <a:latin typeface="Times New Roman" pitchFamily="18" charset="0"/>
              </a:endParaRPr>
            </a:p>
          </p:txBody>
        </p:sp>
        <p:grpSp>
          <p:nvGrpSpPr>
            <p:cNvPr id="92218" name="Group 137"/>
            <p:cNvGrpSpPr>
              <a:grpSpLocks/>
            </p:cNvGrpSpPr>
            <p:nvPr/>
          </p:nvGrpSpPr>
          <p:grpSpPr bwMode="auto">
            <a:xfrm>
              <a:off x="2468" y="1332"/>
              <a:ext cx="310" cy="60"/>
              <a:chOff x="2468" y="1332"/>
              <a:chExt cx="310" cy="60"/>
            </a:xfrm>
          </p:grpSpPr>
          <p:sp>
            <p:nvSpPr>
              <p:cNvPr id="92221"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2222"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92219" name="Line 140"/>
            <p:cNvSpPr>
              <a:spLocks noChangeShapeType="1"/>
            </p:cNvSpPr>
            <p:nvPr/>
          </p:nvSpPr>
          <p:spPr bwMode="auto">
            <a:xfrm>
              <a:off x="2357" y="1361"/>
              <a:ext cx="0" cy="8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2220" name="Line 141"/>
            <p:cNvSpPr>
              <a:spLocks noChangeShapeType="1"/>
            </p:cNvSpPr>
            <p:nvPr/>
          </p:nvSpPr>
          <p:spPr bwMode="auto">
            <a:xfrm>
              <a:off x="2907" y="1363"/>
              <a:ext cx="0" cy="8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92172" name="Group 133"/>
          <p:cNvGrpSpPr>
            <a:grpSpLocks/>
          </p:cNvGrpSpPr>
          <p:nvPr/>
        </p:nvGrpSpPr>
        <p:grpSpPr bwMode="auto">
          <a:xfrm>
            <a:off x="5389563" y="4411663"/>
            <a:ext cx="617537" cy="250825"/>
            <a:chOff x="2356" y="1300"/>
            <a:chExt cx="555" cy="194"/>
          </a:xfrm>
        </p:grpSpPr>
        <p:sp>
          <p:nvSpPr>
            <p:cNvPr id="92207"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zh-CN" altLang="zh-CN">
                <a:latin typeface="Times New Roman" pitchFamily="18" charset="0"/>
              </a:endParaRPr>
            </a:p>
          </p:txBody>
        </p:sp>
        <p:sp>
          <p:nvSpPr>
            <p:cNvPr id="92208"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algn="ctr"/>
              <a:endParaRPr lang="zh-CN" altLang="zh-CN">
                <a:latin typeface="Times New Roman" pitchFamily="18" charset="0"/>
              </a:endParaRPr>
            </a:p>
          </p:txBody>
        </p:sp>
        <p:sp>
          <p:nvSpPr>
            <p:cNvPr id="92209"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zh-CN" altLang="zh-CN">
                <a:latin typeface="Times New Roman" pitchFamily="18" charset="0"/>
              </a:endParaRPr>
            </a:p>
          </p:txBody>
        </p:sp>
        <p:grpSp>
          <p:nvGrpSpPr>
            <p:cNvPr id="92210" name="Group 137"/>
            <p:cNvGrpSpPr>
              <a:grpSpLocks/>
            </p:cNvGrpSpPr>
            <p:nvPr/>
          </p:nvGrpSpPr>
          <p:grpSpPr bwMode="auto">
            <a:xfrm>
              <a:off x="2468" y="1332"/>
              <a:ext cx="310" cy="60"/>
              <a:chOff x="2468" y="1332"/>
              <a:chExt cx="310" cy="60"/>
            </a:xfrm>
          </p:grpSpPr>
          <p:sp>
            <p:nvSpPr>
              <p:cNvPr id="92213"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2214"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92211" name="Line 140"/>
            <p:cNvSpPr>
              <a:spLocks noChangeShapeType="1"/>
            </p:cNvSpPr>
            <p:nvPr/>
          </p:nvSpPr>
          <p:spPr bwMode="auto">
            <a:xfrm>
              <a:off x="2357" y="1361"/>
              <a:ext cx="0" cy="8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2212" name="Line 141"/>
            <p:cNvSpPr>
              <a:spLocks noChangeShapeType="1"/>
            </p:cNvSpPr>
            <p:nvPr/>
          </p:nvSpPr>
          <p:spPr bwMode="auto">
            <a:xfrm>
              <a:off x="2907" y="1363"/>
              <a:ext cx="0" cy="8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92173" name="Group 133"/>
          <p:cNvGrpSpPr>
            <a:grpSpLocks/>
          </p:cNvGrpSpPr>
          <p:nvPr/>
        </p:nvGrpSpPr>
        <p:grpSpPr bwMode="auto">
          <a:xfrm>
            <a:off x="3502025" y="3351213"/>
            <a:ext cx="617538" cy="250825"/>
            <a:chOff x="2356" y="1300"/>
            <a:chExt cx="555" cy="194"/>
          </a:xfrm>
        </p:grpSpPr>
        <p:sp>
          <p:nvSpPr>
            <p:cNvPr id="92199"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zh-CN" altLang="zh-CN">
                <a:latin typeface="Times New Roman" pitchFamily="18" charset="0"/>
              </a:endParaRPr>
            </a:p>
          </p:txBody>
        </p:sp>
        <p:sp>
          <p:nvSpPr>
            <p:cNvPr id="92200"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algn="ctr"/>
              <a:endParaRPr lang="zh-CN" altLang="zh-CN">
                <a:latin typeface="Times New Roman" pitchFamily="18" charset="0"/>
              </a:endParaRPr>
            </a:p>
          </p:txBody>
        </p:sp>
        <p:sp>
          <p:nvSpPr>
            <p:cNvPr id="92201"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zh-CN" altLang="zh-CN">
                <a:latin typeface="Times New Roman" pitchFamily="18" charset="0"/>
              </a:endParaRPr>
            </a:p>
          </p:txBody>
        </p:sp>
        <p:grpSp>
          <p:nvGrpSpPr>
            <p:cNvPr id="92202" name="Group 137"/>
            <p:cNvGrpSpPr>
              <a:grpSpLocks/>
            </p:cNvGrpSpPr>
            <p:nvPr/>
          </p:nvGrpSpPr>
          <p:grpSpPr bwMode="auto">
            <a:xfrm>
              <a:off x="2468" y="1332"/>
              <a:ext cx="310" cy="60"/>
              <a:chOff x="2468" y="1332"/>
              <a:chExt cx="310" cy="60"/>
            </a:xfrm>
          </p:grpSpPr>
          <p:sp>
            <p:nvSpPr>
              <p:cNvPr id="92205"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2206"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92203" name="Line 140"/>
            <p:cNvSpPr>
              <a:spLocks noChangeShapeType="1"/>
            </p:cNvSpPr>
            <p:nvPr/>
          </p:nvSpPr>
          <p:spPr bwMode="auto">
            <a:xfrm>
              <a:off x="2357" y="1361"/>
              <a:ext cx="0" cy="8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2204" name="Line 141"/>
            <p:cNvSpPr>
              <a:spLocks noChangeShapeType="1"/>
            </p:cNvSpPr>
            <p:nvPr/>
          </p:nvSpPr>
          <p:spPr bwMode="auto">
            <a:xfrm>
              <a:off x="2907" y="1363"/>
              <a:ext cx="0" cy="8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cxnSp>
        <p:nvCxnSpPr>
          <p:cNvPr id="92174" name="Straight Connector 10"/>
          <p:cNvCxnSpPr>
            <a:cxnSpLocks noChangeShapeType="1"/>
            <a:stCxn id="92204" idx="0"/>
            <a:endCxn id="92235" idx="0"/>
          </p:cNvCxnSpPr>
          <p:nvPr/>
        </p:nvCxnSpPr>
        <p:spPr bwMode="auto">
          <a:xfrm>
            <a:off x="4114800" y="3432175"/>
            <a:ext cx="1131888" cy="185738"/>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92175" name="Straight Connector 297"/>
          <p:cNvCxnSpPr>
            <a:cxnSpLocks noChangeShapeType="1"/>
            <a:endCxn id="92241" idx="1"/>
          </p:cNvCxnSpPr>
          <p:nvPr/>
        </p:nvCxnSpPr>
        <p:spPr bwMode="auto">
          <a:xfrm>
            <a:off x="4656138" y="3924300"/>
            <a:ext cx="139700" cy="112713"/>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92176" name="Straight Connector 298"/>
          <p:cNvCxnSpPr>
            <a:cxnSpLocks noChangeShapeType="1"/>
            <a:endCxn id="92243" idx="1"/>
          </p:cNvCxnSpPr>
          <p:nvPr/>
        </p:nvCxnSpPr>
        <p:spPr bwMode="auto">
          <a:xfrm flipV="1">
            <a:off x="4425950" y="4200525"/>
            <a:ext cx="280988" cy="61913"/>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92177" name="Straight Connector 299"/>
          <p:cNvCxnSpPr>
            <a:cxnSpLocks noChangeShapeType="1"/>
          </p:cNvCxnSpPr>
          <p:nvPr/>
        </p:nvCxnSpPr>
        <p:spPr bwMode="auto">
          <a:xfrm flipV="1">
            <a:off x="4083050" y="3962400"/>
            <a:ext cx="223838" cy="14922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92178" name="Straight Connector 300"/>
          <p:cNvCxnSpPr>
            <a:cxnSpLocks noChangeShapeType="1"/>
          </p:cNvCxnSpPr>
          <p:nvPr/>
        </p:nvCxnSpPr>
        <p:spPr bwMode="auto">
          <a:xfrm flipV="1">
            <a:off x="3738563" y="4367213"/>
            <a:ext cx="222250" cy="147637"/>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92179" name="Straight Connector 301"/>
          <p:cNvCxnSpPr>
            <a:cxnSpLocks noChangeShapeType="1"/>
            <a:stCxn id="92217" idx="0"/>
          </p:cNvCxnSpPr>
          <p:nvPr/>
        </p:nvCxnSpPr>
        <p:spPr bwMode="auto">
          <a:xfrm flipV="1">
            <a:off x="4675188" y="4267200"/>
            <a:ext cx="292100" cy="34290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92180" name="Straight Connector 302"/>
          <p:cNvCxnSpPr>
            <a:cxnSpLocks noChangeShapeType="1"/>
          </p:cNvCxnSpPr>
          <p:nvPr/>
        </p:nvCxnSpPr>
        <p:spPr bwMode="auto">
          <a:xfrm flipH="1" flipV="1">
            <a:off x="5243513" y="4248150"/>
            <a:ext cx="412750" cy="16827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92181" name="Straight Connector 303"/>
          <p:cNvCxnSpPr>
            <a:cxnSpLocks noChangeShapeType="1"/>
          </p:cNvCxnSpPr>
          <p:nvPr/>
        </p:nvCxnSpPr>
        <p:spPr bwMode="auto">
          <a:xfrm flipV="1">
            <a:off x="5227638" y="3776663"/>
            <a:ext cx="328612" cy="26670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92182" name="Straight Connector 304"/>
          <p:cNvCxnSpPr>
            <a:cxnSpLocks noChangeShapeType="1"/>
            <a:endCxn id="92199" idx="4"/>
          </p:cNvCxnSpPr>
          <p:nvPr/>
        </p:nvCxnSpPr>
        <p:spPr bwMode="auto">
          <a:xfrm flipH="1" flipV="1">
            <a:off x="3810000" y="3602038"/>
            <a:ext cx="476250" cy="11747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92183" name="Straight Connector 22"/>
          <p:cNvCxnSpPr>
            <a:cxnSpLocks noChangeShapeType="1"/>
            <a:endCxn id="92201" idx="1"/>
          </p:cNvCxnSpPr>
          <p:nvPr/>
        </p:nvCxnSpPr>
        <p:spPr bwMode="auto">
          <a:xfrm>
            <a:off x="2362200" y="2578100"/>
            <a:ext cx="1230313" cy="7969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92184" name="Straight Connector 305"/>
          <p:cNvCxnSpPr>
            <a:cxnSpLocks noChangeShapeType="1"/>
            <a:endCxn id="92203" idx="0"/>
          </p:cNvCxnSpPr>
          <p:nvPr/>
        </p:nvCxnSpPr>
        <p:spPr bwMode="auto">
          <a:xfrm>
            <a:off x="1617663" y="2909888"/>
            <a:ext cx="1885950" cy="51911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92185" name="Straight Connector 306"/>
          <p:cNvCxnSpPr>
            <a:cxnSpLocks noChangeShapeType="1"/>
            <a:endCxn id="92203" idx="1"/>
          </p:cNvCxnSpPr>
          <p:nvPr/>
        </p:nvCxnSpPr>
        <p:spPr bwMode="auto">
          <a:xfrm>
            <a:off x="1230313" y="3278188"/>
            <a:ext cx="2273300" cy="2603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92186" name="Straight Connector 307"/>
          <p:cNvCxnSpPr>
            <a:cxnSpLocks noChangeShapeType="1"/>
            <a:endCxn id="92259" idx="0"/>
          </p:cNvCxnSpPr>
          <p:nvPr/>
        </p:nvCxnSpPr>
        <p:spPr bwMode="auto">
          <a:xfrm>
            <a:off x="1166813" y="4260850"/>
            <a:ext cx="1971675" cy="2111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92187" name="Straight Connector 308"/>
          <p:cNvCxnSpPr>
            <a:cxnSpLocks noChangeShapeType="1"/>
            <a:endCxn id="92255" idx="2"/>
          </p:cNvCxnSpPr>
          <p:nvPr/>
        </p:nvCxnSpPr>
        <p:spPr bwMode="auto">
          <a:xfrm flipV="1">
            <a:off x="1393825" y="4573588"/>
            <a:ext cx="1744663" cy="4111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92188" name="Straight Connector 309"/>
          <p:cNvCxnSpPr>
            <a:cxnSpLocks noChangeShapeType="1"/>
            <a:endCxn id="92255" idx="3"/>
          </p:cNvCxnSpPr>
          <p:nvPr/>
        </p:nvCxnSpPr>
        <p:spPr bwMode="auto">
          <a:xfrm flipV="1">
            <a:off x="1797050" y="4622800"/>
            <a:ext cx="1431925" cy="7556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92189" name="Straight Connector 310"/>
          <p:cNvCxnSpPr>
            <a:cxnSpLocks noChangeShapeType="1"/>
            <a:stCxn id="92286" idx="0"/>
            <a:endCxn id="92255" idx="4"/>
          </p:cNvCxnSpPr>
          <p:nvPr/>
        </p:nvCxnSpPr>
        <p:spPr bwMode="auto">
          <a:xfrm flipV="1">
            <a:off x="3389313" y="4643438"/>
            <a:ext cx="57150" cy="12112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92190" name="Straight Connector 311"/>
          <p:cNvCxnSpPr>
            <a:cxnSpLocks noChangeShapeType="1"/>
          </p:cNvCxnSpPr>
          <p:nvPr/>
        </p:nvCxnSpPr>
        <p:spPr bwMode="auto">
          <a:xfrm flipV="1">
            <a:off x="4616450" y="4872038"/>
            <a:ext cx="6350" cy="11350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92191" name="Straight Connector 312"/>
          <p:cNvCxnSpPr>
            <a:cxnSpLocks noChangeShapeType="1"/>
            <a:stCxn id="92289" idx="1"/>
          </p:cNvCxnSpPr>
          <p:nvPr/>
        </p:nvCxnSpPr>
        <p:spPr bwMode="auto">
          <a:xfrm flipH="1" flipV="1">
            <a:off x="4924425" y="4821238"/>
            <a:ext cx="506413" cy="10588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92192" name="Straight Connector 313"/>
          <p:cNvCxnSpPr>
            <a:cxnSpLocks noChangeShapeType="1"/>
          </p:cNvCxnSpPr>
          <p:nvPr/>
        </p:nvCxnSpPr>
        <p:spPr bwMode="auto">
          <a:xfrm flipH="1" flipV="1">
            <a:off x="5832475" y="4648200"/>
            <a:ext cx="1722438" cy="10207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92193" name="Straight Connector 314"/>
          <p:cNvCxnSpPr>
            <a:cxnSpLocks noChangeShapeType="1"/>
            <a:endCxn id="92212" idx="1"/>
          </p:cNvCxnSpPr>
          <p:nvPr/>
        </p:nvCxnSpPr>
        <p:spPr bwMode="auto">
          <a:xfrm flipH="1" flipV="1">
            <a:off x="6002338" y="4600575"/>
            <a:ext cx="2244725" cy="609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92194" name="Straight Connector 315"/>
          <p:cNvCxnSpPr>
            <a:cxnSpLocks noChangeShapeType="1"/>
            <a:endCxn id="92212" idx="0"/>
          </p:cNvCxnSpPr>
          <p:nvPr/>
        </p:nvCxnSpPr>
        <p:spPr bwMode="auto">
          <a:xfrm flipH="1">
            <a:off x="6002338" y="4295775"/>
            <a:ext cx="2017712" cy="1968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92195" name="Straight Connector 316"/>
          <p:cNvCxnSpPr>
            <a:cxnSpLocks noChangeShapeType="1"/>
          </p:cNvCxnSpPr>
          <p:nvPr/>
        </p:nvCxnSpPr>
        <p:spPr bwMode="auto">
          <a:xfrm flipH="1">
            <a:off x="5861050" y="3227388"/>
            <a:ext cx="1422400" cy="4540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92196" name="Straight Connector 317"/>
          <p:cNvCxnSpPr>
            <a:cxnSpLocks noChangeShapeType="1"/>
          </p:cNvCxnSpPr>
          <p:nvPr/>
        </p:nvCxnSpPr>
        <p:spPr bwMode="auto">
          <a:xfrm flipH="1">
            <a:off x="5684838" y="2803525"/>
            <a:ext cx="898525" cy="7286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92197" name="Straight Connector 318"/>
          <p:cNvCxnSpPr>
            <a:cxnSpLocks noChangeShapeType="1"/>
            <a:stCxn id="92297" idx="9"/>
          </p:cNvCxnSpPr>
          <p:nvPr/>
        </p:nvCxnSpPr>
        <p:spPr bwMode="auto">
          <a:xfrm>
            <a:off x="4849813" y="2381250"/>
            <a:ext cx="555625" cy="11255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92198" name="TextBox 39958"/>
          <p:cNvSpPr txBox="1">
            <a:spLocks noChangeArrowheads="1"/>
          </p:cNvSpPr>
          <p:nvPr/>
        </p:nvSpPr>
        <p:spPr bwMode="auto">
          <a:xfrm>
            <a:off x="2887663" y="3584575"/>
            <a:ext cx="1008062"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altLang="zh-CN" i="1"/>
              <a:t>global</a:t>
            </a:r>
            <a:br>
              <a:rPr lang="en-US" altLang="zh-CN" i="1"/>
            </a:br>
            <a:r>
              <a:rPr lang="en-US" altLang="zh-CN" i="1"/>
              <a:t>ISP</a:t>
            </a:r>
          </a:p>
        </p:txBody>
      </p:sp>
    </p:spTree>
    <p:extLst>
      <p:ext uri="{BB962C8B-B14F-4D97-AF65-F5344CB8AC3E}">
        <p14:creationId xmlns:p14="http://schemas.microsoft.com/office/powerpoint/2010/main" val="5349055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Rectangle 2"/>
          <p:cNvSpPr>
            <a:spLocks noGrp="1" noChangeArrowheads="1"/>
          </p:cNvSpPr>
          <p:nvPr>
            <p:ph type="title" idx="4294967295"/>
          </p:nvPr>
        </p:nvSpPr>
        <p:spPr>
          <a:xfrm>
            <a:off x="255588" y="165100"/>
            <a:ext cx="8888412" cy="650875"/>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eaLnBrk="1" hangingPunct="1"/>
            <a:r>
              <a:rPr lang="en-US" altLang="zh-CN" sz="3200" b="1" dirty="0">
                <a:ea typeface="ＭＳ Ｐゴシック" pitchFamily="34" charset="-128"/>
              </a:rPr>
              <a:t>Internet structure: network of networks</a:t>
            </a:r>
          </a:p>
        </p:txBody>
      </p:sp>
      <p:grpSp>
        <p:nvGrpSpPr>
          <p:cNvPr id="96259" name="Group 5"/>
          <p:cNvGrpSpPr>
            <a:grpSpLocks/>
          </p:cNvGrpSpPr>
          <p:nvPr/>
        </p:nvGrpSpPr>
        <p:grpSpPr bwMode="auto">
          <a:xfrm>
            <a:off x="450850" y="1849438"/>
            <a:ext cx="8437563" cy="4559300"/>
            <a:chOff x="154891" y="1905681"/>
            <a:chExt cx="8436427" cy="4559651"/>
          </a:xfrm>
        </p:grpSpPr>
        <p:grpSp>
          <p:nvGrpSpPr>
            <p:cNvPr id="96552" name="Group 2"/>
            <p:cNvGrpSpPr>
              <a:grpSpLocks/>
            </p:cNvGrpSpPr>
            <p:nvPr/>
          </p:nvGrpSpPr>
          <p:grpSpPr bwMode="auto">
            <a:xfrm>
              <a:off x="1529396" y="2297655"/>
              <a:ext cx="648422" cy="418253"/>
              <a:chOff x="3053396" y="4304255"/>
              <a:chExt cx="648422" cy="418253"/>
            </a:xfrm>
          </p:grpSpPr>
          <p:sp>
            <p:nvSpPr>
              <p:cNvPr id="96604"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6605" name="TextBox 1"/>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algn="ctr">
                  <a:lnSpc>
                    <a:spcPts val="1000"/>
                  </a:lnSpc>
                </a:pPr>
                <a:r>
                  <a:rPr lang="en-US" altLang="zh-CN" sz="1000"/>
                  <a:t>access</a:t>
                </a:r>
              </a:p>
              <a:p>
                <a:pPr algn="ctr">
                  <a:lnSpc>
                    <a:spcPts val="1000"/>
                  </a:lnSpc>
                </a:pPr>
                <a:r>
                  <a:rPr lang="en-US" altLang="zh-CN" sz="1000"/>
                  <a:t>net</a:t>
                </a:r>
              </a:p>
            </p:txBody>
          </p:sp>
        </p:grpSp>
        <p:grpSp>
          <p:nvGrpSpPr>
            <p:cNvPr id="96553" name="Group 131"/>
            <p:cNvGrpSpPr>
              <a:grpSpLocks/>
            </p:cNvGrpSpPr>
            <p:nvPr/>
          </p:nvGrpSpPr>
          <p:grpSpPr bwMode="auto">
            <a:xfrm>
              <a:off x="373696" y="3097755"/>
              <a:ext cx="648422" cy="418253"/>
              <a:chOff x="3053396" y="4304255"/>
              <a:chExt cx="648422" cy="418253"/>
            </a:xfrm>
          </p:grpSpPr>
          <p:sp>
            <p:nvSpPr>
              <p:cNvPr id="96602"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6603" name="TextBox 133"/>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algn="ctr">
                  <a:lnSpc>
                    <a:spcPts val="1000"/>
                  </a:lnSpc>
                </a:pPr>
                <a:r>
                  <a:rPr lang="en-US" altLang="zh-CN" sz="1000"/>
                  <a:t>access</a:t>
                </a:r>
              </a:p>
              <a:p>
                <a:pPr algn="ctr">
                  <a:lnSpc>
                    <a:spcPts val="1000"/>
                  </a:lnSpc>
                </a:pPr>
                <a:r>
                  <a:rPr lang="en-US" altLang="zh-CN" sz="1000"/>
                  <a:t>net</a:t>
                </a:r>
              </a:p>
            </p:txBody>
          </p:sp>
        </p:grpSp>
        <p:grpSp>
          <p:nvGrpSpPr>
            <p:cNvPr id="96554" name="Group 135"/>
            <p:cNvGrpSpPr>
              <a:grpSpLocks/>
            </p:cNvGrpSpPr>
            <p:nvPr/>
          </p:nvGrpSpPr>
          <p:grpSpPr bwMode="auto">
            <a:xfrm>
              <a:off x="6037896" y="2551655"/>
              <a:ext cx="648422" cy="418253"/>
              <a:chOff x="3053396" y="4304255"/>
              <a:chExt cx="648422" cy="418253"/>
            </a:xfrm>
          </p:grpSpPr>
          <p:sp>
            <p:nvSpPr>
              <p:cNvPr id="96600"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6601" name="TextBox 137"/>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algn="ctr">
                  <a:lnSpc>
                    <a:spcPts val="1000"/>
                  </a:lnSpc>
                </a:pPr>
                <a:r>
                  <a:rPr lang="en-US" altLang="zh-CN" sz="1000"/>
                  <a:t>access</a:t>
                </a:r>
              </a:p>
              <a:p>
                <a:pPr algn="ctr">
                  <a:lnSpc>
                    <a:spcPts val="1000"/>
                  </a:lnSpc>
                </a:pPr>
                <a:r>
                  <a:rPr lang="en-US" altLang="zh-CN" sz="1000"/>
                  <a:t>net</a:t>
                </a:r>
              </a:p>
            </p:txBody>
          </p:sp>
        </p:grpSp>
        <p:grpSp>
          <p:nvGrpSpPr>
            <p:cNvPr id="96555" name="Group 138"/>
            <p:cNvGrpSpPr>
              <a:grpSpLocks/>
            </p:cNvGrpSpPr>
            <p:nvPr/>
          </p:nvGrpSpPr>
          <p:grpSpPr bwMode="auto">
            <a:xfrm>
              <a:off x="945196" y="5409155"/>
              <a:ext cx="648422" cy="418253"/>
              <a:chOff x="3053396" y="4304255"/>
              <a:chExt cx="648422" cy="418253"/>
            </a:xfrm>
          </p:grpSpPr>
          <p:sp>
            <p:nvSpPr>
              <p:cNvPr id="96598"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6599" name="TextBox 140"/>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algn="ctr">
                  <a:lnSpc>
                    <a:spcPts val="1000"/>
                  </a:lnSpc>
                </a:pPr>
                <a:r>
                  <a:rPr lang="en-US" altLang="zh-CN" sz="1000"/>
                  <a:t>access</a:t>
                </a:r>
              </a:p>
              <a:p>
                <a:pPr algn="ctr">
                  <a:lnSpc>
                    <a:spcPts val="1000"/>
                  </a:lnSpc>
                </a:pPr>
                <a:r>
                  <a:rPr lang="en-US" altLang="zh-CN" sz="1000"/>
                  <a:t>net</a:t>
                </a:r>
              </a:p>
            </p:txBody>
          </p:sp>
        </p:grpSp>
        <p:grpSp>
          <p:nvGrpSpPr>
            <p:cNvPr id="96556" name="Group 141"/>
            <p:cNvGrpSpPr>
              <a:grpSpLocks/>
            </p:cNvGrpSpPr>
            <p:nvPr/>
          </p:nvGrpSpPr>
          <p:grpSpPr bwMode="auto">
            <a:xfrm>
              <a:off x="526096" y="4786855"/>
              <a:ext cx="648422" cy="418253"/>
              <a:chOff x="3053396" y="4304255"/>
              <a:chExt cx="648422" cy="418253"/>
            </a:xfrm>
          </p:grpSpPr>
          <p:sp>
            <p:nvSpPr>
              <p:cNvPr id="96596"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6597" name="TextBox 143"/>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algn="ctr">
                  <a:lnSpc>
                    <a:spcPts val="1000"/>
                  </a:lnSpc>
                </a:pPr>
                <a:r>
                  <a:rPr lang="en-US" altLang="zh-CN" sz="1000"/>
                  <a:t>access</a:t>
                </a:r>
              </a:p>
              <a:p>
                <a:pPr algn="ctr">
                  <a:lnSpc>
                    <a:spcPts val="1000"/>
                  </a:lnSpc>
                </a:pPr>
                <a:r>
                  <a:rPr lang="en-US" altLang="zh-CN" sz="1000"/>
                  <a:t>net</a:t>
                </a:r>
              </a:p>
            </p:txBody>
          </p:sp>
        </p:grpSp>
        <p:grpSp>
          <p:nvGrpSpPr>
            <p:cNvPr id="96557" name="Group 144"/>
            <p:cNvGrpSpPr>
              <a:grpSpLocks/>
            </p:cNvGrpSpPr>
            <p:nvPr/>
          </p:nvGrpSpPr>
          <p:grpSpPr bwMode="auto">
            <a:xfrm>
              <a:off x="297496" y="4126455"/>
              <a:ext cx="648422" cy="418253"/>
              <a:chOff x="3053396" y="4304255"/>
              <a:chExt cx="648422" cy="418253"/>
            </a:xfrm>
          </p:grpSpPr>
          <p:sp>
            <p:nvSpPr>
              <p:cNvPr id="96594"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6595" name="TextBox 146"/>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algn="ctr">
                  <a:lnSpc>
                    <a:spcPts val="1000"/>
                  </a:lnSpc>
                </a:pPr>
                <a:r>
                  <a:rPr lang="en-US" altLang="zh-CN" sz="1000"/>
                  <a:t>access</a:t>
                </a:r>
              </a:p>
              <a:p>
                <a:pPr algn="ctr">
                  <a:lnSpc>
                    <a:spcPts val="1000"/>
                  </a:lnSpc>
                </a:pPr>
                <a:r>
                  <a:rPr lang="en-US" altLang="zh-CN" sz="1000"/>
                  <a:t>net</a:t>
                </a:r>
              </a:p>
            </p:txBody>
          </p:sp>
        </p:grpSp>
        <p:grpSp>
          <p:nvGrpSpPr>
            <p:cNvPr id="96558" name="Group 147"/>
            <p:cNvGrpSpPr>
              <a:grpSpLocks/>
            </p:cNvGrpSpPr>
            <p:nvPr/>
          </p:nvGrpSpPr>
          <p:grpSpPr bwMode="auto">
            <a:xfrm>
              <a:off x="6787196" y="2983455"/>
              <a:ext cx="648422" cy="418253"/>
              <a:chOff x="3053396" y="4304255"/>
              <a:chExt cx="648422" cy="418253"/>
            </a:xfrm>
          </p:grpSpPr>
          <p:sp>
            <p:nvSpPr>
              <p:cNvPr id="96592"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6593" name="TextBox 149"/>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algn="ctr">
                  <a:lnSpc>
                    <a:spcPts val="1000"/>
                  </a:lnSpc>
                </a:pPr>
                <a:r>
                  <a:rPr lang="en-US" altLang="zh-CN" sz="1000"/>
                  <a:t>access</a:t>
                </a:r>
              </a:p>
              <a:p>
                <a:pPr algn="ctr">
                  <a:lnSpc>
                    <a:spcPts val="1000"/>
                  </a:lnSpc>
                </a:pPr>
                <a:r>
                  <a:rPr lang="en-US" altLang="zh-CN" sz="1000"/>
                  <a:t>net</a:t>
                </a:r>
              </a:p>
            </p:txBody>
          </p:sp>
        </p:grpSp>
        <p:grpSp>
          <p:nvGrpSpPr>
            <p:cNvPr id="96559" name="Group 150"/>
            <p:cNvGrpSpPr>
              <a:grpSpLocks/>
            </p:cNvGrpSpPr>
            <p:nvPr/>
          </p:nvGrpSpPr>
          <p:grpSpPr bwMode="auto">
            <a:xfrm>
              <a:off x="3129596" y="2056355"/>
              <a:ext cx="648422" cy="418253"/>
              <a:chOff x="3053396" y="4304255"/>
              <a:chExt cx="648422" cy="418253"/>
            </a:xfrm>
          </p:grpSpPr>
          <p:sp>
            <p:nvSpPr>
              <p:cNvPr id="96590"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6591" name="TextBox 152"/>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algn="ctr">
                  <a:lnSpc>
                    <a:spcPts val="1000"/>
                  </a:lnSpc>
                </a:pPr>
                <a:r>
                  <a:rPr lang="en-US" altLang="zh-CN" sz="1000"/>
                  <a:t>access</a:t>
                </a:r>
              </a:p>
              <a:p>
                <a:pPr algn="ctr">
                  <a:lnSpc>
                    <a:spcPts val="1000"/>
                  </a:lnSpc>
                </a:pPr>
                <a:r>
                  <a:rPr lang="en-US" altLang="zh-CN" sz="1000"/>
                  <a:t>net</a:t>
                </a:r>
              </a:p>
            </p:txBody>
          </p:sp>
        </p:grpSp>
        <p:grpSp>
          <p:nvGrpSpPr>
            <p:cNvPr id="96560" name="Group 153"/>
            <p:cNvGrpSpPr>
              <a:grpSpLocks/>
            </p:cNvGrpSpPr>
            <p:nvPr/>
          </p:nvGrpSpPr>
          <p:grpSpPr bwMode="auto">
            <a:xfrm>
              <a:off x="754696" y="2704055"/>
              <a:ext cx="648422" cy="418253"/>
              <a:chOff x="3053396" y="4304255"/>
              <a:chExt cx="648422" cy="418253"/>
            </a:xfrm>
          </p:grpSpPr>
          <p:sp>
            <p:nvSpPr>
              <p:cNvPr id="96588"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6589" name="TextBox 155"/>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algn="ctr">
                  <a:lnSpc>
                    <a:spcPts val="1000"/>
                  </a:lnSpc>
                </a:pPr>
                <a:r>
                  <a:rPr lang="en-US" altLang="zh-CN" sz="1000"/>
                  <a:t>access</a:t>
                </a:r>
              </a:p>
              <a:p>
                <a:pPr algn="ctr">
                  <a:lnSpc>
                    <a:spcPts val="1000"/>
                  </a:lnSpc>
                </a:pPr>
                <a:r>
                  <a:rPr lang="en-US" altLang="zh-CN" sz="1000"/>
                  <a:t>net</a:t>
                </a:r>
              </a:p>
            </p:txBody>
          </p:sp>
        </p:grpSp>
        <p:grpSp>
          <p:nvGrpSpPr>
            <p:cNvPr id="96561" name="Group 156"/>
            <p:cNvGrpSpPr>
              <a:grpSpLocks/>
            </p:cNvGrpSpPr>
            <p:nvPr/>
          </p:nvGrpSpPr>
          <p:grpSpPr bwMode="auto">
            <a:xfrm>
              <a:off x="4043996" y="2030955"/>
              <a:ext cx="648422" cy="418253"/>
              <a:chOff x="3053396" y="4304255"/>
              <a:chExt cx="648422" cy="418253"/>
            </a:xfrm>
          </p:grpSpPr>
          <p:sp>
            <p:nvSpPr>
              <p:cNvPr id="96586"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6587" name="TextBox 158"/>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algn="ctr">
                  <a:lnSpc>
                    <a:spcPts val="1000"/>
                  </a:lnSpc>
                </a:pPr>
                <a:r>
                  <a:rPr lang="en-US" altLang="zh-CN" sz="1000"/>
                  <a:t>access</a:t>
                </a:r>
              </a:p>
              <a:p>
                <a:pPr algn="ctr">
                  <a:lnSpc>
                    <a:spcPts val="1000"/>
                  </a:lnSpc>
                </a:pPr>
                <a:r>
                  <a:rPr lang="en-US" altLang="zh-CN" sz="1000"/>
                  <a:t>net</a:t>
                </a:r>
              </a:p>
            </p:txBody>
          </p:sp>
        </p:grpSp>
        <p:grpSp>
          <p:nvGrpSpPr>
            <p:cNvPr id="96562" name="Group 160"/>
            <p:cNvGrpSpPr>
              <a:grpSpLocks/>
            </p:cNvGrpSpPr>
            <p:nvPr/>
          </p:nvGrpSpPr>
          <p:grpSpPr bwMode="auto">
            <a:xfrm>
              <a:off x="7104696" y="5663155"/>
              <a:ext cx="648422" cy="418253"/>
              <a:chOff x="3053396" y="4304255"/>
              <a:chExt cx="648422" cy="418253"/>
            </a:xfrm>
          </p:grpSpPr>
          <p:sp>
            <p:nvSpPr>
              <p:cNvPr id="96584"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6585" name="TextBox 162"/>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algn="ctr">
                  <a:lnSpc>
                    <a:spcPts val="1000"/>
                  </a:lnSpc>
                </a:pPr>
                <a:r>
                  <a:rPr lang="en-US" altLang="zh-CN" sz="1000"/>
                  <a:t>access</a:t>
                </a:r>
              </a:p>
              <a:p>
                <a:pPr algn="ctr">
                  <a:lnSpc>
                    <a:spcPts val="1000"/>
                  </a:lnSpc>
                </a:pPr>
                <a:r>
                  <a:rPr lang="en-US" altLang="zh-CN" sz="1000"/>
                  <a:t>net</a:t>
                </a:r>
              </a:p>
            </p:txBody>
          </p:sp>
        </p:grpSp>
        <p:grpSp>
          <p:nvGrpSpPr>
            <p:cNvPr id="96563" name="Group 163"/>
            <p:cNvGrpSpPr>
              <a:grpSpLocks/>
            </p:cNvGrpSpPr>
            <p:nvPr/>
          </p:nvGrpSpPr>
          <p:grpSpPr bwMode="auto">
            <a:xfrm>
              <a:off x="7942896" y="5015455"/>
              <a:ext cx="648422" cy="418253"/>
              <a:chOff x="3053396" y="4304255"/>
              <a:chExt cx="648422" cy="418253"/>
            </a:xfrm>
          </p:grpSpPr>
          <p:sp>
            <p:nvSpPr>
              <p:cNvPr id="96582"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6583" name="TextBox 165"/>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algn="ctr">
                  <a:lnSpc>
                    <a:spcPts val="1000"/>
                  </a:lnSpc>
                </a:pPr>
                <a:r>
                  <a:rPr lang="en-US" altLang="zh-CN" sz="1000"/>
                  <a:t>access</a:t>
                </a:r>
              </a:p>
              <a:p>
                <a:pPr algn="ctr">
                  <a:lnSpc>
                    <a:spcPts val="1000"/>
                  </a:lnSpc>
                </a:pPr>
                <a:r>
                  <a:rPr lang="en-US" altLang="zh-CN" sz="1000"/>
                  <a:t>net</a:t>
                </a:r>
              </a:p>
            </p:txBody>
          </p:sp>
        </p:grpSp>
        <p:grpSp>
          <p:nvGrpSpPr>
            <p:cNvPr id="96564" name="Group 166"/>
            <p:cNvGrpSpPr>
              <a:grpSpLocks/>
            </p:cNvGrpSpPr>
            <p:nvPr/>
          </p:nvGrpSpPr>
          <p:grpSpPr bwMode="auto">
            <a:xfrm>
              <a:off x="7714296" y="4101055"/>
              <a:ext cx="648422" cy="418253"/>
              <a:chOff x="3053396" y="4304255"/>
              <a:chExt cx="648422" cy="418253"/>
            </a:xfrm>
          </p:grpSpPr>
          <p:sp>
            <p:nvSpPr>
              <p:cNvPr id="96580"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6581" name="TextBox 168"/>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algn="ctr">
                  <a:lnSpc>
                    <a:spcPts val="1000"/>
                  </a:lnSpc>
                </a:pPr>
                <a:r>
                  <a:rPr lang="en-US" altLang="zh-CN" sz="1000"/>
                  <a:t>access</a:t>
                </a:r>
              </a:p>
              <a:p>
                <a:pPr algn="ctr">
                  <a:lnSpc>
                    <a:spcPts val="1000"/>
                  </a:lnSpc>
                </a:pPr>
                <a:r>
                  <a:rPr lang="en-US" altLang="zh-CN" sz="1000"/>
                  <a:t>net</a:t>
                </a:r>
              </a:p>
            </p:txBody>
          </p:sp>
        </p:grpSp>
        <p:grpSp>
          <p:nvGrpSpPr>
            <p:cNvPr id="96565" name="Group 169"/>
            <p:cNvGrpSpPr>
              <a:grpSpLocks/>
            </p:cNvGrpSpPr>
            <p:nvPr/>
          </p:nvGrpSpPr>
          <p:grpSpPr bwMode="auto">
            <a:xfrm>
              <a:off x="4869496" y="5904455"/>
              <a:ext cx="648422" cy="418253"/>
              <a:chOff x="3053396" y="4304255"/>
              <a:chExt cx="648422" cy="418253"/>
            </a:xfrm>
          </p:grpSpPr>
          <p:sp>
            <p:nvSpPr>
              <p:cNvPr id="96578"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6579" name="TextBox 171"/>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algn="ctr">
                  <a:lnSpc>
                    <a:spcPts val="1000"/>
                  </a:lnSpc>
                </a:pPr>
                <a:r>
                  <a:rPr lang="en-US" altLang="zh-CN" sz="1000"/>
                  <a:t>access</a:t>
                </a:r>
              </a:p>
              <a:p>
                <a:pPr algn="ctr">
                  <a:lnSpc>
                    <a:spcPts val="1000"/>
                  </a:lnSpc>
                </a:pPr>
                <a:r>
                  <a:rPr lang="en-US" altLang="zh-CN" sz="1000"/>
                  <a:t>net</a:t>
                </a:r>
              </a:p>
            </p:txBody>
          </p:sp>
        </p:grpSp>
        <p:grpSp>
          <p:nvGrpSpPr>
            <p:cNvPr id="96566" name="Group 172"/>
            <p:cNvGrpSpPr>
              <a:grpSpLocks/>
            </p:cNvGrpSpPr>
            <p:nvPr/>
          </p:nvGrpSpPr>
          <p:grpSpPr bwMode="auto">
            <a:xfrm>
              <a:off x="3955096" y="6044155"/>
              <a:ext cx="648422" cy="418253"/>
              <a:chOff x="3053396" y="4304255"/>
              <a:chExt cx="648422" cy="418253"/>
            </a:xfrm>
          </p:grpSpPr>
          <p:sp>
            <p:nvSpPr>
              <p:cNvPr id="96576"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6577" name="TextBox 174"/>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algn="ctr">
                  <a:lnSpc>
                    <a:spcPts val="1000"/>
                  </a:lnSpc>
                </a:pPr>
                <a:r>
                  <a:rPr lang="en-US" altLang="zh-CN" sz="1000"/>
                  <a:t>access</a:t>
                </a:r>
              </a:p>
              <a:p>
                <a:pPr algn="ctr">
                  <a:lnSpc>
                    <a:spcPts val="1000"/>
                  </a:lnSpc>
                </a:pPr>
                <a:r>
                  <a:rPr lang="en-US" altLang="zh-CN" sz="1000"/>
                  <a:t>net</a:t>
                </a:r>
              </a:p>
            </p:txBody>
          </p:sp>
        </p:grpSp>
        <p:grpSp>
          <p:nvGrpSpPr>
            <p:cNvPr id="96567" name="Group 175"/>
            <p:cNvGrpSpPr>
              <a:grpSpLocks/>
            </p:cNvGrpSpPr>
            <p:nvPr/>
          </p:nvGrpSpPr>
          <p:grpSpPr bwMode="auto">
            <a:xfrm>
              <a:off x="2735896" y="5891755"/>
              <a:ext cx="648422" cy="418253"/>
              <a:chOff x="3053396" y="4304255"/>
              <a:chExt cx="648422" cy="418253"/>
            </a:xfrm>
          </p:grpSpPr>
          <p:sp>
            <p:nvSpPr>
              <p:cNvPr id="96574"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6575" name="TextBox 177"/>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algn="ctr">
                  <a:lnSpc>
                    <a:spcPts val="1000"/>
                  </a:lnSpc>
                </a:pPr>
                <a:r>
                  <a:rPr lang="en-US" altLang="zh-CN" sz="1000"/>
                  <a:t>access</a:t>
                </a:r>
              </a:p>
              <a:p>
                <a:pPr algn="ctr">
                  <a:lnSpc>
                    <a:spcPts val="1000"/>
                  </a:lnSpc>
                </a:pPr>
                <a:r>
                  <a:rPr lang="en-US" altLang="zh-CN" sz="1000"/>
                  <a:t>net</a:t>
                </a:r>
              </a:p>
            </p:txBody>
          </p:sp>
        </p:grpSp>
        <p:sp>
          <p:nvSpPr>
            <p:cNvPr id="96568" name="TextBox 4"/>
            <p:cNvSpPr txBox="1">
              <a:spLocks noChangeArrowheads="1"/>
            </p:cNvSpPr>
            <p:nvPr/>
          </p:nvSpPr>
          <p:spPr bwMode="auto">
            <a:xfrm rot="1053502">
              <a:off x="5143500" y="1955800"/>
              <a:ext cx="54373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altLang="zh-CN" sz="2800">
                  <a:solidFill>
                    <a:srgbClr val="0000FF"/>
                  </a:solidFill>
                </a:rPr>
                <a:t>…</a:t>
              </a:r>
            </a:p>
          </p:txBody>
        </p:sp>
        <p:sp>
          <p:nvSpPr>
            <p:cNvPr id="96569" name="TextBox 179"/>
            <p:cNvSpPr txBox="1">
              <a:spLocks noChangeArrowheads="1"/>
            </p:cNvSpPr>
            <p:nvPr/>
          </p:nvSpPr>
          <p:spPr bwMode="auto">
            <a:xfrm rot="2829263">
              <a:off x="7429500" y="3429000"/>
              <a:ext cx="54373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altLang="zh-CN" sz="2800">
                  <a:solidFill>
                    <a:srgbClr val="0000FF"/>
                  </a:solidFill>
                </a:rPr>
                <a:t>…</a:t>
              </a:r>
            </a:p>
          </p:txBody>
        </p:sp>
        <p:sp>
          <p:nvSpPr>
            <p:cNvPr id="96570" name="TextBox 180"/>
            <p:cNvSpPr txBox="1">
              <a:spLocks noChangeArrowheads="1"/>
            </p:cNvSpPr>
            <p:nvPr/>
          </p:nvSpPr>
          <p:spPr bwMode="auto">
            <a:xfrm rot="9845918">
              <a:off x="6098241" y="5942112"/>
              <a:ext cx="54373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altLang="zh-CN" sz="2800">
                  <a:solidFill>
                    <a:srgbClr val="0000FF"/>
                  </a:solidFill>
                </a:rPr>
                <a:t>…</a:t>
              </a:r>
            </a:p>
          </p:txBody>
        </p:sp>
        <p:sp>
          <p:nvSpPr>
            <p:cNvPr id="96571" name="TextBox 181"/>
            <p:cNvSpPr txBox="1">
              <a:spLocks noChangeArrowheads="1"/>
            </p:cNvSpPr>
            <p:nvPr/>
          </p:nvSpPr>
          <p:spPr bwMode="auto">
            <a:xfrm rot="-9948738">
              <a:off x="1730786" y="5845469"/>
              <a:ext cx="54373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altLang="zh-CN" sz="2800">
                  <a:solidFill>
                    <a:srgbClr val="0000FF"/>
                  </a:solidFill>
                </a:rPr>
                <a:t>…</a:t>
              </a:r>
            </a:p>
          </p:txBody>
        </p:sp>
        <p:sp>
          <p:nvSpPr>
            <p:cNvPr id="96572" name="TextBox 182"/>
            <p:cNvSpPr txBox="1">
              <a:spLocks noChangeArrowheads="1"/>
            </p:cNvSpPr>
            <p:nvPr/>
          </p:nvSpPr>
          <p:spPr bwMode="auto">
            <a:xfrm rot="-4992697">
              <a:off x="144631" y="3539025"/>
              <a:ext cx="54373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altLang="zh-CN" sz="2800">
                  <a:solidFill>
                    <a:srgbClr val="0000FF"/>
                  </a:solidFill>
                </a:rPr>
                <a:t>…</a:t>
              </a:r>
            </a:p>
          </p:txBody>
        </p:sp>
        <p:sp>
          <p:nvSpPr>
            <p:cNvPr id="96573" name="TextBox 183"/>
            <p:cNvSpPr txBox="1">
              <a:spLocks noChangeArrowheads="1"/>
            </p:cNvSpPr>
            <p:nvPr/>
          </p:nvSpPr>
          <p:spPr bwMode="auto">
            <a:xfrm rot="-1017263">
              <a:off x="2330376" y="1905681"/>
              <a:ext cx="54373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altLang="zh-CN" sz="2800">
                  <a:solidFill>
                    <a:srgbClr val="0000FF"/>
                  </a:solidFill>
                </a:rPr>
                <a:t>…</a:t>
              </a:r>
            </a:p>
          </p:txBody>
        </p:sp>
      </p:grpSp>
      <p:grpSp>
        <p:nvGrpSpPr>
          <p:cNvPr id="96261" name="Group 8"/>
          <p:cNvGrpSpPr>
            <a:grpSpLocks/>
          </p:cNvGrpSpPr>
          <p:nvPr/>
        </p:nvGrpSpPr>
        <p:grpSpPr bwMode="auto">
          <a:xfrm>
            <a:off x="4546600" y="3746500"/>
            <a:ext cx="3225800" cy="1117600"/>
            <a:chOff x="7848600" y="2044700"/>
            <a:chExt cx="3200399" cy="1371600"/>
          </a:xfrm>
        </p:grpSpPr>
        <p:sp>
          <p:nvSpPr>
            <p:cNvPr id="96469" name="Oval 3"/>
            <p:cNvSpPr>
              <a:spLocks noChangeArrowheads="1"/>
            </p:cNvSpPr>
            <p:nvPr/>
          </p:nvSpPr>
          <p:spPr bwMode="auto">
            <a:xfrm>
              <a:off x="7848600" y="2044700"/>
              <a:ext cx="3200399" cy="1371600"/>
            </a:xfrm>
            <a:prstGeom prst="ellipse">
              <a:avLst/>
            </a:prstGeom>
            <a:solidFill>
              <a:schemeClr val="accent1"/>
            </a:solidFill>
            <a:ln w="9525">
              <a:solidFill>
                <a:schemeClr val="tx1"/>
              </a:solidFill>
              <a:round/>
              <a:headEnd/>
              <a:tailEnd/>
            </a:ln>
          </p:spPr>
          <p:txBody>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zh-CN" altLang="zh-CN"/>
            </a:p>
          </p:txBody>
        </p:sp>
        <p:grpSp>
          <p:nvGrpSpPr>
            <p:cNvPr id="96470" name="Group 133"/>
            <p:cNvGrpSpPr>
              <a:grpSpLocks/>
            </p:cNvGrpSpPr>
            <p:nvPr/>
          </p:nvGrpSpPr>
          <p:grpSpPr bwMode="auto">
            <a:xfrm>
              <a:off x="8526482" y="2160804"/>
              <a:ext cx="532759" cy="184809"/>
              <a:chOff x="2356" y="1300"/>
              <a:chExt cx="555" cy="194"/>
            </a:xfrm>
          </p:grpSpPr>
          <p:sp>
            <p:nvSpPr>
              <p:cNvPr id="96544"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zh-CN" altLang="zh-CN">
                  <a:latin typeface="Times New Roman" pitchFamily="18" charset="0"/>
                </a:endParaRPr>
              </a:p>
            </p:txBody>
          </p:sp>
          <p:sp>
            <p:nvSpPr>
              <p:cNvPr id="96545"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algn="ctr"/>
                <a:endParaRPr lang="zh-CN" altLang="zh-CN">
                  <a:latin typeface="Times New Roman" pitchFamily="18" charset="0"/>
                </a:endParaRPr>
              </a:p>
            </p:txBody>
          </p:sp>
          <p:sp>
            <p:nvSpPr>
              <p:cNvPr id="96546"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zh-CN" altLang="zh-CN">
                  <a:latin typeface="Times New Roman" pitchFamily="18" charset="0"/>
                </a:endParaRPr>
              </a:p>
            </p:txBody>
          </p:sp>
          <p:grpSp>
            <p:nvGrpSpPr>
              <p:cNvPr id="96547" name="Group 137"/>
              <p:cNvGrpSpPr>
                <a:grpSpLocks/>
              </p:cNvGrpSpPr>
              <p:nvPr/>
            </p:nvGrpSpPr>
            <p:grpSpPr bwMode="auto">
              <a:xfrm>
                <a:off x="2468" y="1332"/>
                <a:ext cx="310" cy="60"/>
                <a:chOff x="2468" y="1332"/>
                <a:chExt cx="310" cy="60"/>
              </a:xfrm>
            </p:grpSpPr>
            <p:sp>
              <p:nvSpPr>
                <p:cNvPr id="96550"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6551"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96548" name="Line 140"/>
              <p:cNvSpPr>
                <a:spLocks noChangeShapeType="1"/>
              </p:cNvSpPr>
              <p:nvPr/>
            </p:nvSpPr>
            <p:spPr bwMode="auto">
              <a:xfrm>
                <a:off x="2357" y="1362"/>
                <a:ext cx="0" cy="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6549" name="Line 141"/>
              <p:cNvSpPr>
                <a:spLocks noChangeShapeType="1"/>
              </p:cNvSpPr>
              <p:nvPr/>
            </p:nvSpPr>
            <p:spPr bwMode="auto">
              <a:xfrm>
                <a:off x="2908" y="1364"/>
                <a:ext cx="0" cy="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cxnSp>
          <p:nvCxnSpPr>
            <p:cNvPr id="96471" name="Straight Connector 10"/>
            <p:cNvCxnSpPr>
              <a:cxnSpLocks noChangeShapeType="1"/>
              <a:stCxn id="96549" idx="0"/>
            </p:cNvCxnSpPr>
            <p:nvPr/>
          </p:nvCxnSpPr>
          <p:spPr bwMode="auto">
            <a:xfrm>
              <a:off x="9055401" y="2220819"/>
              <a:ext cx="975377" cy="136534"/>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96472" name="Straight Connector 297"/>
            <p:cNvCxnSpPr>
              <a:cxnSpLocks noChangeShapeType="1"/>
            </p:cNvCxnSpPr>
            <p:nvPr/>
          </p:nvCxnSpPr>
          <p:spPr bwMode="auto">
            <a:xfrm>
              <a:off x="9522191" y="2583188"/>
              <a:ext cx="120745" cy="8339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96473" name="Straight Connector 298"/>
            <p:cNvCxnSpPr>
              <a:cxnSpLocks noChangeShapeType="1"/>
            </p:cNvCxnSpPr>
            <p:nvPr/>
          </p:nvCxnSpPr>
          <p:spPr bwMode="auto">
            <a:xfrm flipV="1">
              <a:off x="9323081" y="2786992"/>
              <a:ext cx="243358" cy="45624"/>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96474" name="Straight Connector 299"/>
            <p:cNvCxnSpPr>
              <a:cxnSpLocks noChangeShapeType="1"/>
            </p:cNvCxnSpPr>
            <p:nvPr/>
          </p:nvCxnSpPr>
          <p:spPr bwMode="auto">
            <a:xfrm flipV="1">
              <a:off x="9028147" y="2611644"/>
              <a:ext cx="192778" cy="109584"/>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96475" name="Straight Connector 300"/>
            <p:cNvCxnSpPr>
              <a:cxnSpLocks noChangeShapeType="1"/>
            </p:cNvCxnSpPr>
            <p:nvPr/>
          </p:nvCxnSpPr>
          <p:spPr bwMode="auto">
            <a:xfrm flipV="1">
              <a:off x="8729859" y="2909476"/>
              <a:ext cx="192778" cy="109584"/>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96476" name="Straight Connector 301"/>
            <p:cNvCxnSpPr>
              <a:cxnSpLocks noChangeShapeType="1"/>
            </p:cNvCxnSpPr>
            <p:nvPr/>
          </p:nvCxnSpPr>
          <p:spPr bwMode="auto">
            <a:xfrm flipV="1">
              <a:off x="9537887" y="2836224"/>
              <a:ext cx="252969" cy="25294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96477" name="Straight Connector 302"/>
            <p:cNvCxnSpPr>
              <a:cxnSpLocks noChangeShapeType="1"/>
            </p:cNvCxnSpPr>
            <p:nvPr/>
          </p:nvCxnSpPr>
          <p:spPr bwMode="auto">
            <a:xfrm flipH="1" flipV="1">
              <a:off x="10029359" y="2822067"/>
              <a:ext cx="354959" cy="12439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96478" name="Straight Connector 303"/>
            <p:cNvCxnSpPr>
              <a:cxnSpLocks noChangeShapeType="1"/>
            </p:cNvCxnSpPr>
            <p:nvPr/>
          </p:nvCxnSpPr>
          <p:spPr bwMode="auto">
            <a:xfrm flipV="1">
              <a:off x="10015190" y="2475242"/>
              <a:ext cx="283363" cy="195664"/>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96479" name="Straight Connector 304"/>
            <p:cNvCxnSpPr>
              <a:cxnSpLocks noChangeShapeType="1"/>
              <a:endCxn id="96544" idx="4"/>
            </p:cNvCxnSpPr>
            <p:nvPr/>
          </p:nvCxnSpPr>
          <p:spPr bwMode="auto">
            <a:xfrm flipH="1" flipV="1">
              <a:off x="8791902" y="2345614"/>
              <a:ext cx="410984" cy="8718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sp>
          <p:nvSpPr>
            <p:cNvPr id="96480" name="TextBox 39958"/>
            <p:cNvSpPr txBox="1">
              <a:spLocks noChangeArrowheads="1"/>
            </p:cNvSpPr>
            <p:nvPr/>
          </p:nvSpPr>
          <p:spPr bwMode="auto">
            <a:xfrm>
              <a:off x="7958081" y="2471291"/>
              <a:ext cx="886407" cy="491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altLang="zh-CN" sz="2000" i="1"/>
                <a:t>ISP B</a:t>
              </a:r>
            </a:p>
          </p:txBody>
        </p:sp>
        <p:grpSp>
          <p:nvGrpSpPr>
            <p:cNvPr id="96481" name="Group 133"/>
            <p:cNvGrpSpPr>
              <a:grpSpLocks/>
            </p:cNvGrpSpPr>
            <p:nvPr/>
          </p:nvGrpSpPr>
          <p:grpSpPr bwMode="auto">
            <a:xfrm>
              <a:off x="9555206" y="2650627"/>
              <a:ext cx="532759" cy="184809"/>
              <a:chOff x="2356" y="1300"/>
              <a:chExt cx="555" cy="194"/>
            </a:xfrm>
          </p:grpSpPr>
          <p:sp>
            <p:nvSpPr>
              <p:cNvPr id="96536"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zh-CN" altLang="zh-CN">
                  <a:latin typeface="Times New Roman" pitchFamily="18" charset="0"/>
                </a:endParaRPr>
              </a:p>
            </p:txBody>
          </p:sp>
          <p:sp>
            <p:nvSpPr>
              <p:cNvPr id="96537"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algn="ctr"/>
                <a:endParaRPr lang="zh-CN" altLang="zh-CN">
                  <a:latin typeface="Times New Roman" pitchFamily="18" charset="0"/>
                </a:endParaRPr>
              </a:p>
            </p:txBody>
          </p:sp>
          <p:sp>
            <p:nvSpPr>
              <p:cNvPr id="96538"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zh-CN" altLang="zh-CN">
                  <a:latin typeface="Times New Roman" pitchFamily="18" charset="0"/>
                </a:endParaRPr>
              </a:p>
            </p:txBody>
          </p:sp>
          <p:grpSp>
            <p:nvGrpSpPr>
              <p:cNvPr id="96539" name="Group 137"/>
              <p:cNvGrpSpPr>
                <a:grpSpLocks/>
              </p:cNvGrpSpPr>
              <p:nvPr/>
            </p:nvGrpSpPr>
            <p:grpSpPr bwMode="auto">
              <a:xfrm>
                <a:off x="2468" y="1332"/>
                <a:ext cx="310" cy="60"/>
                <a:chOff x="2468" y="1332"/>
                <a:chExt cx="310" cy="60"/>
              </a:xfrm>
            </p:grpSpPr>
            <p:sp>
              <p:nvSpPr>
                <p:cNvPr id="96542"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6543"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96540" name="Line 140"/>
              <p:cNvSpPr>
                <a:spLocks noChangeShapeType="1"/>
              </p:cNvSpPr>
              <p:nvPr/>
            </p:nvSpPr>
            <p:spPr bwMode="auto">
              <a:xfrm>
                <a:off x="2358" y="1361"/>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6541" name="Line 141"/>
              <p:cNvSpPr>
                <a:spLocks noChangeShapeType="1"/>
              </p:cNvSpPr>
              <p:nvPr/>
            </p:nvSpPr>
            <p:spPr bwMode="auto">
              <a:xfrm>
                <a:off x="2908" y="1363"/>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96482" name="Group 133"/>
            <p:cNvGrpSpPr>
              <a:grpSpLocks/>
            </p:cNvGrpSpPr>
            <p:nvPr/>
          </p:nvGrpSpPr>
          <p:grpSpPr bwMode="auto">
            <a:xfrm>
              <a:off x="8772607" y="2725609"/>
              <a:ext cx="532759" cy="184809"/>
              <a:chOff x="2356" y="1300"/>
              <a:chExt cx="555" cy="194"/>
            </a:xfrm>
          </p:grpSpPr>
          <p:sp>
            <p:nvSpPr>
              <p:cNvPr id="96528"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zh-CN" altLang="zh-CN">
                  <a:latin typeface="Times New Roman" pitchFamily="18" charset="0"/>
                </a:endParaRPr>
              </a:p>
            </p:txBody>
          </p:sp>
          <p:sp>
            <p:nvSpPr>
              <p:cNvPr id="96529"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algn="ctr"/>
                <a:endParaRPr lang="zh-CN" altLang="zh-CN">
                  <a:latin typeface="Times New Roman" pitchFamily="18" charset="0"/>
                </a:endParaRPr>
              </a:p>
            </p:txBody>
          </p:sp>
          <p:sp>
            <p:nvSpPr>
              <p:cNvPr id="96530"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zh-CN" altLang="zh-CN">
                  <a:latin typeface="Times New Roman" pitchFamily="18" charset="0"/>
                </a:endParaRPr>
              </a:p>
            </p:txBody>
          </p:sp>
          <p:grpSp>
            <p:nvGrpSpPr>
              <p:cNvPr id="96531" name="Group 137"/>
              <p:cNvGrpSpPr>
                <a:grpSpLocks/>
              </p:cNvGrpSpPr>
              <p:nvPr/>
            </p:nvGrpSpPr>
            <p:grpSpPr bwMode="auto">
              <a:xfrm>
                <a:off x="2468" y="1332"/>
                <a:ext cx="310" cy="60"/>
                <a:chOff x="2468" y="1332"/>
                <a:chExt cx="310" cy="60"/>
              </a:xfrm>
            </p:grpSpPr>
            <p:sp>
              <p:nvSpPr>
                <p:cNvPr id="96534"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6535"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96532" name="Line 140"/>
              <p:cNvSpPr>
                <a:spLocks noChangeShapeType="1"/>
              </p:cNvSpPr>
              <p:nvPr/>
            </p:nvSpPr>
            <p:spPr bwMode="auto">
              <a:xfrm>
                <a:off x="2358" y="1356"/>
                <a:ext cx="0" cy="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6533" name="Line 141"/>
              <p:cNvSpPr>
                <a:spLocks noChangeShapeType="1"/>
              </p:cNvSpPr>
              <p:nvPr/>
            </p:nvSpPr>
            <p:spPr bwMode="auto">
              <a:xfrm>
                <a:off x="2908" y="1358"/>
                <a:ext cx="0" cy="8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96483" name="Group 133"/>
            <p:cNvGrpSpPr>
              <a:grpSpLocks/>
            </p:cNvGrpSpPr>
            <p:nvPr/>
          </p:nvGrpSpPr>
          <p:grpSpPr bwMode="auto">
            <a:xfrm>
              <a:off x="9060908" y="2428111"/>
              <a:ext cx="532759" cy="184809"/>
              <a:chOff x="2356" y="1300"/>
              <a:chExt cx="555" cy="194"/>
            </a:xfrm>
          </p:grpSpPr>
          <p:sp>
            <p:nvSpPr>
              <p:cNvPr id="96520"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zh-CN" altLang="zh-CN">
                  <a:latin typeface="Times New Roman" pitchFamily="18" charset="0"/>
                </a:endParaRPr>
              </a:p>
            </p:txBody>
          </p:sp>
          <p:sp>
            <p:nvSpPr>
              <p:cNvPr id="96521"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algn="ctr"/>
                <a:endParaRPr lang="zh-CN" altLang="zh-CN">
                  <a:latin typeface="Times New Roman" pitchFamily="18" charset="0"/>
                </a:endParaRPr>
              </a:p>
            </p:txBody>
          </p:sp>
          <p:sp>
            <p:nvSpPr>
              <p:cNvPr id="96522"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zh-CN" altLang="zh-CN">
                  <a:latin typeface="Times New Roman" pitchFamily="18" charset="0"/>
                </a:endParaRPr>
              </a:p>
            </p:txBody>
          </p:sp>
          <p:grpSp>
            <p:nvGrpSpPr>
              <p:cNvPr id="96523" name="Group 137"/>
              <p:cNvGrpSpPr>
                <a:grpSpLocks/>
              </p:cNvGrpSpPr>
              <p:nvPr/>
            </p:nvGrpSpPr>
            <p:grpSpPr bwMode="auto">
              <a:xfrm>
                <a:off x="2468" y="1332"/>
                <a:ext cx="310" cy="60"/>
                <a:chOff x="2468" y="1332"/>
                <a:chExt cx="310" cy="60"/>
              </a:xfrm>
            </p:grpSpPr>
            <p:sp>
              <p:nvSpPr>
                <p:cNvPr id="96526"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6527"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96524" name="Line 140"/>
              <p:cNvSpPr>
                <a:spLocks noChangeShapeType="1"/>
              </p:cNvSpPr>
              <p:nvPr/>
            </p:nvSpPr>
            <p:spPr bwMode="auto">
              <a:xfrm>
                <a:off x="2358" y="1362"/>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6525" name="Line 141"/>
              <p:cNvSpPr>
                <a:spLocks noChangeShapeType="1"/>
              </p:cNvSpPr>
              <p:nvPr/>
            </p:nvSpPr>
            <p:spPr bwMode="auto">
              <a:xfrm>
                <a:off x="2908" y="1364"/>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96484" name="Group 133"/>
            <p:cNvGrpSpPr>
              <a:grpSpLocks/>
            </p:cNvGrpSpPr>
            <p:nvPr/>
          </p:nvGrpSpPr>
          <p:grpSpPr bwMode="auto">
            <a:xfrm>
              <a:off x="10005281" y="2289952"/>
              <a:ext cx="532759" cy="184809"/>
              <a:chOff x="2356" y="1300"/>
              <a:chExt cx="555" cy="194"/>
            </a:xfrm>
          </p:grpSpPr>
          <p:sp>
            <p:nvSpPr>
              <p:cNvPr id="96512"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zh-CN" altLang="zh-CN">
                  <a:latin typeface="Times New Roman" pitchFamily="18" charset="0"/>
                </a:endParaRPr>
              </a:p>
            </p:txBody>
          </p:sp>
          <p:sp>
            <p:nvSpPr>
              <p:cNvPr id="96513"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algn="ctr"/>
                <a:endParaRPr lang="zh-CN" altLang="zh-CN">
                  <a:latin typeface="Times New Roman" pitchFamily="18" charset="0"/>
                </a:endParaRPr>
              </a:p>
            </p:txBody>
          </p:sp>
          <p:sp>
            <p:nvSpPr>
              <p:cNvPr id="96514"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zh-CN" altLang="zh-CN">
                  <a:latin typeface="Times New Roman" pitchFamily="18" charset="0"/>
                </a:endParaRPr>
              </a:p>
            </p:txBody>
          </p:sp>
          <p:grpSp>
            <p:nvGrpSpPr>
              <p:cNvPr id="96515" name="Group 137"/>
              <p:cNvGrpSpPr>
                <a:grpSpLocks/>
              </p:cNvGrpSpPr>
              <p:nvPr/>
            </p:nvGrpSpPr>
            <p:grpSpPr bwMode="auto">
              <a:xfrm>
                <a:off x="2468" y="1332"/>
                <a:ext cx="310" cy="60"/>
                <a:chOff x="2468" y="1332"/>
                <a:chExt cx="310" cy="60"/>
              </a:xfrm>
            </p:grpSpPr>
            <p:sp>
              <p:nvSpPr>
                <p:cNvPr id="96518"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6519"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96516" name="Line 140"/>
              <p:cNvSpPr>
                <a:spLocks noChangeShapeType="1"/>
              </p:cNvSpPr>
              <p:nvPr/>
            </p:nvSpPr>
            <p:spPr bwMode="auto">
              <a:xfrm>
                <a:off x="2357" y="1362"/>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6517" name="Line 141"/>
              <p:cNvSpPr>
                <a:spLocks noChangeShapeType="1"/>
              </p:cNvSpPr>
              <p:nvPr/>
            </p:nvSpPr>
            <p:spPr bwMode="auto">
              <a:xfrm>
                <a:off x="2908" y="1364"/>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96485" name="Group 133"/>
            <p:cNvGrpSpPr>
              <a:grpSpLocks/>
            </p:cNvGrpSpPr>
            <p:nvPr/>
          </p:nvGrpSpPr>
          <p:grpSpPr bwMode="auto">
            <a:xfrm>
              <a:off x="10232661" y="2882876"/>
              <a:ext cx="532759" cy="184809"/>
              <a:chOff x="2356" y="1300"/>
              <a:chExt cx="555" cy="194"/>
            </a:xfrm>
          </p:grpSpPr>
          <p:sp>
            <p:nvSpPr>
              <p:cNvPr id="96504"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zh-CN" altLang="zh-CN">
                  <a:latin typeface="Times New Roman" pitchFamily="18" charset="0"/>
                </a:endParaRPr>
              </a:p>
            </p:txBody>
          </p:sp>
          <p:sp>
            <p:nvSpPr>
              <p:cNvPr id="96505"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algn="ctr"/>
                <a:endParaRPr lang="zh-CN" altLang="zh-CN">
                  <a:latin typeface="Times New Roman" pitchFamily="18" charset="0"/>
                </a:endParaRPr>
              </a:p>
            </p:txBody>
          </p:sp>
          <p:sp>
            <p:nvSpPr>
              <p:cNvPr id="96506"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zh-CN" altLang="zh-CN">
                  <a:latin typeface="Times New Roman" pitchFamily="18" charset="0"/>
                </a:endParaRPr>
              </a:p>
            </p:txBody>
          </p:sp>
          <p:grpSp>
            <p:nvGrpSpPr>
              <p:cNvPr id="96507" name="Group 137"/>
              <p:cNvGrpSpPr>
                <a:grpSpLocks/>
              </p:cNvGrpSpPr>
              <p:nvPr/>
            </p:nvGrpSpPr>
            <p:grpSpPr bwMode="auto">
              <a:xfrm>
                <a:off x="2468" y="1332"/>
                <a:ext cx="310" cy="60"/>
                <a:chOff x="2468" y="1332"/>
                <a:chExt cx="310" cy="60"/>
              </a:xfrm>
            </p:grpSpPr>
            <p:sp>
              <p:nvSpPr>
                <p:cNvPr id="96510"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6511"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96508" name="Line 140"/>
              <p:cNvSpPr>
                <a:spLocks noChangeShapeType="1"/>
              </p:cNvSpPr>
              <p:nvPr/>
            </p:nvSpPr>
            <p:spPr bwMode="auto">
              <a:xfrm>
                <a:off x="2358" y="1361"/>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6509" name="Line 141"/>
              <p:cNvSpPr>
                <a:spLocks noChangeShapeType="1"/>
              </p:cNvSpPr>
              <p:nvPr/>
            </p:nvSpPr>
            <p:spPr bwMode="auto">
              <a:xfrm>
                <a:off x="2908" y="1363"/>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96486" name="Group 133"/>
            <p:cNvGrpSpPr>
              <a:grpSpLocks/>
            </p:cNvGrpSpPr>
            <p:nvPr/>
          </p:nvGrpSpPr>
          <p:grpSpPr bwMode="auto">
            <a:xfrm>
              <a:off x="9330660" y="3072767"/>
              <a:ext cx="532759" cy="184809"/>
              <a:chOff x="2356" y="1300"/>
              <a:chExt cx="555" cy="194"/>
            </a:xfrm>
          </p:grpSpPr>
          <p:sp>
            <p:nvSpPr>
              <p:cNvPr id="96496"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zh-CN" altLang="zh-CN">
                  <a:latin typeface="Times New Roman" pitchFamily="18" charset="0"/>
                </a:endParaRPr>
              </a:p>
            </p:txBody>
          </p:sp>
          <p:sp>
            <p:nvSpPr>
              <p:cNvPr id="96497"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algn="ctr"/>
                <a:endParaRPr lang="zh-CN" altLang="zh-CN">
                  <a:latin typeface="Times New Roman" pitchFamily="18" charset="0"/>
                </a:endParaRPr>
              </a:p>
            </p:txBody>
          </p:sp>
          <p:sp>
            <p:nvSpPr>
              <p:cNvPr id="96498"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zh-CN" altLang="zh-CN">
                  <a:latin typeface="Times New Roman" pitchFamily="18" charset="0"/>
                </a:endParaRPr>
              </a:p>
            </p:txBody>
          </p:sp>
          <p:grpSp>
            <p:nvGrpSpPr>
              <p:cNvPr id="96499" name="Group 137"/>
              <p:cNvGrpSpPr>
                <a:grpSpLocks/>
              </p:cNvGrpSpPr>
              <p:nvPr/>
            </p:nvGrpSpPr>
            <p:grpSpPr bwMode="auto">
              <a:xfrm>
                <a:off x="2468" y="1332"/>
                <a:ext cx="310" cy="60"/>
                <a:chOff x="2468" y="1332"/>
                <a:chExt cx="310" cy="60"/>
              </a:xfrm>
            </p:grpSpPr>
            <p:sp>
              <p:nvSpPr>
                <p:cNvPr id="96502"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6503"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96500" name="Line 140"/>
              <p:cNvSpPr>
                <a:spLocks noChangeShapeType="1"/>
              </p:cNvSpPr>
              <p:nvPr/>
            </p:nvSpPr>
            <p:spPr bwMode="auto">
              <a:xfrm>
                <a:off x="2358" y="1362"/>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6501" name="Line 141"/>
              <p:cNvSpPr>
                <a:spLocks noChangeShapeType="1"/>
              </p:cNvSpPr>
              <p:nvPr/>
            </p:nvSpPr>
            <p:spPr bwMode="auto">
              <a:xfrm>
                <a:off x="2907" y="1364"/>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96487" name="Group 133"/>
            <p:cNvGrpSpPr>
              <a:grpSpLocks/>
            </p:cNvGrpSpPr>
            <p:nvPr/>
          </p:nvGrpSpPr>
          <p:grpSpPr bwMode="auto">
            <a:xfrm>
              <a:off x="8438032" y="3018963"/>
              <a:ext cx="532759" cy="184809"/>
              <a:chOff x="2356" y="1300"/>
              <a:chExt cx="555" cy="194"/>
            </a:xfrm>
          </p:grpSpPr>
          <p:sp>
            <p:nvSpPr>
              <p:cNvPr id="96488"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zh-CN" altLang="zh-CN">
                  <a:latin typeface="Times New Roman" pitchFamily="18" charset="0"/>
                </a:endParaRPr>
              </a:p>
            </p:txBody>
          </p:sp>
          <p:sp>
            <p:nvSpPr>
              <p:cNvPr id="96489"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algn="ctr"/>
                <a:endParaRPr lang="zh-CN" altLang="zh-CN">
                  <a:latin typeface="Times New Roman" pitchFamily="18" charset="0"/>
                </a:endParaRPr>
              </a:p>
            </p:txBody>
          </p:sp>
          <p:sp>
            <p:nvSpPr>
              <p:cNvPr id="96490"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zh-CN" altLang="zh-CN">
                  <a:latin typeface="Times New Roman" pitchFamily="18" charset="0"/>
                </a:endParaRPr>
              </a:p>
            </p:txBody>
          </p:sp>
          <p:grpSp>
            <p:nvGrpSpPr>
              <p:cNvPr id="96491" name="Group 137"/>
              <p:cNvGrpSpPr>
                <a:grpSpLocks/>
              </p:cNvGrpSpPr>
              <p:nvPr/>
            </p:nvGrpSpPr>
            <p:grpSpPr bwMode="auto">
              <a:xfrm>
                <a:off x="2468" y="1332"/>
                <a:ext cx="310" cy="60"/>
                <a:chOff x="2468" y="1332"/>
                <a:chExt cx="310" cy="60"/>
              </a:xfrm>
            </p:grpSpPr>
            <p:sp>
              <p:nvSpPr>
                <p:cNvPr id="96494"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6495"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96492" name="Line 140"/>
              <p:cNvSpPr>
                <a:spLocks noChangeShapeType="1"/>
              </p:cNvSpPr>
              <p:nvPr/>
            </p:nvSpPr>
            <p:spPr bwMode="auto">
              <a:xfrm>
                <a:off x="2357" y="1361"/>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6493" name="Line 141"/>
              <p:cNvSpPr>
                <a:spLocks noChangeShapeType="1"/>
              </p:cNvSpPr>
              <p:nvPr/>
            </p:nvSpPr>
            <p:spPr bwMode="auto">
              <a:xfrm>
                <a:off x="2910" y="1363"/>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grpSp>
        <p:nvGrpSpPr>
          <p:cNvPr id="96262" name="Group 331"/>
          <p:cNvGrpSpPr>
            <a:grpSpLocks/>
          </p:cNvGrpSpPr>
          <p:nvPr/>
        </p:nvGrpSpPr>
        <p:grpSpPr bwMode="auto">
          <a:xfrm>
            <a:off x="1803400" y="2755900"/>
            <a:ext cx="3467100" cy="1193800"/>
            <a:chOff x="7848600" y="2044700"/>
            <a:chExt cx="3200399" cy="1371600"/>
          </a:xfrm>
        </p:grpSpPr>
        <p:sp>
          <p:nvSpPr>
            <p:cNvPr id="96386" name="Oval 332"/>
            <p:cNvSpPr>
              <a:spLocks noChangeArrowheads="1"/>
            </p:cNvSpPr>
            <p:nvPr/>
          </p:nvSpPr>
          <p:spPr bwMode="auto">
            <a:xfrm>
              <a:off x="7848600" y="2044700"/>
              <a:ext cx="3200399" cy="1371600"/>
            </a:xfrm>
            <a:prstGeom prst="ellipse">
              <a:avLst/>
            </a:prstGeom>
            <a:solidFill>
              <a:schemeClr val="accent1"/>
            </a:solidFill>
            <a:ln w="9525">
              <a:solidFill>
                <a:schemeClr val="tx1"/>
              </a:solidFill>
              <a:round/>
              <a:headEnd/>
              <a:tailEnd/>
            </a:ln>
          </p:spPr>
          <p:txBody>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zh-CN" altLang="zh-CN"/>
            </a:p>
          </p:txBody>
        </p:sp>
        <p:grpSp>
          <p:nvGrpSpPr>
            <p:cNvPr id="96387" name="Group 133"/>
            <p:cNvGrpSpPr>
              <a:grpSpLocks/>
            </p:cNvGrpSpPr>
            <p:nvPr/>
          </p:nvGrpSpPr>
          <p:grpSpPr bwMode="auto">
            <a:xfrm>
              <a:off x="8526482" y="2160804"/>
              <a:ext cx="532759" cy="184809"/>
              <a:chOff x="2356" y="1300"/>
              <a:chExt cx="555" cy="194"/>
            </a:xfrm>
          </p:grpSpPr>
          <p:sp>
            <p:nvSpPr>
              <p:cNvPr id="96461"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zh-CN" altLang="zh-CN">
                  <a:latin typeface="Times New Roman" pitchFamily="18" charset="0"/>
                </a:endParaRPr>
              </a:p>
            </p:txBody>
          </p:sp>
          <p:sp>
            <p:nvSpPr>
              <p:cNvPr id="96462"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algn="ctr"/>
                <a:endParaRPr lang="zh-CN" altLang="zh-CN">
                  <a:latin typeface="Times New Roman" pitchFamily="18" charset="0"/>
                </a:endParaRPr>
              </a:p>
            </p:txBody>
          </p:sp>
          <p:sp>
            <p:nvSpPr>
              <p:cNvPr id="96463"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zh-CN" altLang="zh-CN">
                  <a:latin typeface="Times New Roman" pitchFamily="18" charset="0"/>
                </a:endParaRPr>
              </a:p>
            </p:txBody>
          </p:sp>
          <p:grpSp>
            <p:nvGrpSpPr>
              <p:cNvPr id="96464" name="Group 137"/>
              <p:cNvGrpSpPr>
                <a:grpSpLocks/>
              </p:cNvGrpSpPr>
              <p:nvPr/>
            </p:nvGrpSpPr>
            <p:grpSpPr bwMode="auto">
              <a:xfrm>
                <a:off x="2468" y="1332"/>
                <a:ext cx="310" cy="60"/>
                <a:chOff x="2468" y="1332"/>
                <a:chExt cx="310" cy="60"/>
              </a:xfrm>
            </p:grpSpPr>
            <p:sp>
              <p:nvSpPr>
                <p:cNvPr id="96467"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6468"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96465" name="Line 140"/>
              <p:cNvSpPr>
                <a:spLocks noChangeShapeType="1"/>
              </p:cNvSpPr>
              <p:nvPr/>
            </p:nvSpPr>
            <p:spPr bwMode="auto">
              <a:xfrm>
                <a:off x="2358" y="1362"/>
                <a:ext cx="0" cy="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6466" name="Line 141"/>
              <p:cNvSpPr>
                <a:spLocks noChangeShapeType="1"/>
              </p:cNvSpPr>
              <p:nvPr/>
            </p:nvSpPr>
            <p:spPr bwMode="auto">
              <a:xfrm>
                <a:off x="2906" y="1364"/>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cxnSp>
          <p:nvCxnSpPr>
            <p:cNvPr id="96388" name="Straight Connector 334"/>
            <p:cNvCxnSpPr>
              <a:cxnSpLocks noChangeShapeType="1"/>
              <a:stCxn id="96466" idx="0"/>
            </p:cNvCxnSpPr>
            <p:nvPr/>
          </p:nvCxnSpPr>
          <p:spPr bwMode="auto">
            <a:xfrm>
              <a:off x="9055401" y="2220819"/>
              <a:ext cx="975377" cy="136534"/>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96389" name="Straight Connector 335"/>
            <p:cNvCxnSpPr>
              <a:cxnSpLocks noChangeShapeType="1"/>
            </p:cNvCxnSpPr>
            <p:nvPr/>
          </p:nvCxnSpPr>
          <p:spPr bwMode="auto">
            <a:xfrm>
              <a:off x="9522191" y="2583188"/>
              <a:ext cx="120745" cy="8339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96390" name="Straight Connector 336"/>
            <p:cNvCxnSpPr>
              <a:cxnSpLocks noChangeShapeType="1"/>
            </p:cNvCxnSpPr>
            <p:nvPr/>
          </p:nvCxnSpPr>
          <p:spPr bwMode="auto">
            <a:xfrm flipV="1">
              <a:off x="9323081" y="2786992"/>
              <a:ext cx="243358" cy="45624"/>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96391" name="Straight Connector 337"/>
            <p:cNvCxnSpPr>
              <a:cxnSpLocks noChangeShapeType="1"/>
            </p:cNvCxnSpPr>
            <p:nvPr/>
          </p:nvCxnSpPr>
          <p:spPr bwMode="auto">
            <a:xfrm flipV="1">
              <a:off x="9028147" y="2611644"/>
              <a:ext cx="192778" cy="109584"/>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96392" name="Straight Connector 338"/>
            <p:cNvCxnSpPr>
              <a:cxnSpLocks noChangeShapeType="1"/>
            </p:cNvCxnSpPr>
            <p:nvPr/>
          </p:nvCxnSpPr>
          <p:spPr bwMode="auto">
            <a:xfrm flipV="1">
              <a:off x="8729859" y="2909476"/>
              <a:ext cx="192778" cy="109584"/>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96393" name="Straight Connector 339"/>
            <p:cNvCxnSpPr>
              <a:cxnSpLocks noChangeShapeType="1"/>
            </p:cNvCxnSpPr>
            <p:nvPr/>
          </p:nvCxnSpPr>
          <p:spPr bwMode="auto">
            <a:xfrm flipV="1">
              <a:off x="9537887" y="2836224"/>
              <a:ext cx="252969" cy="25294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96394" name="Straight Connector 340"/>
            <p:cNvCxnSpPr>
              <a:cxnSpLocks noChangeShapeType="1"/>
            </p:cNvCxnSpPr>
            <p:nvPr/>
          </p:nvCxnSpPr>
          <p:spPr bwMode="auto">
            <a:xfrm flipH="1" flipV="1">
              <a:off x="10029359" y="2822067"/>
              <a:ext cx="354959" cy="12439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96395" name="Straight Connector 341"/>
            <p:cNvCxnSpPr>
              <a:cxnSpLocks noChangeShapeType="1"/>
            </p:cNvCxnSpPr>
            <p:nvPr/>
          </p:nvCxnSpPr>
          <p:spPr bwMode="auto">
            <a:xfrm flipV="1">
              <a:off x="10015190" y="2475242"/>
              <a:ext cx="283363" cy="195664"/>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96396" name="Straight Connector 342"/>
            <p:cNvCxnSpPr>
              <a:cxnSpLocks noChangeShapeType="1"/>
              <a:endCxn id="96461" idx="4"/>
            </p:cNvCxnSpPr>
            <p:nvPr/>
          </p:nvCxnSpPr>
          <p:spPr bwMode="auto">
            <a:xfrm flipH="1" flipV="1">
              <a:off x="8791902" y="2345614"/>
              <a:ext cx="410984" cy="8718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sp>
          <p:nvSpPr>
            <p:cNvPr id="96397" name="TextBox 343"/>
            <p:cNvSpPr txBox="1">
              <a:spLocks noChangeArrowheads="1"/>
            </p:cNvSpPr>
            <p:nvPr/>
          </p:nvSpPr>
          <p:spPr bwMode="auto">
            <a:xfrm>
              <a:off x="7958081" y="2471292"/>
              <a:ext cx="87440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altLang="zh-CN" sz="2000" i="1"/>
                <a:t>ISP A</a:t>
              </a:r>
            </a:p>
          </p:txBody>
        </p:sp>
        <p:grpSp>
          <p:nvGrpSpPr>
            <p:cNvPr id="96398" name="Group 133"/>
            <p:cNvGrpSpPr>
              <a:grpSpLocks/>
            </p:cNvGrpSpPr>
            <p:nvPr/>
          </p:nvGrpSpPr>
          <p:grpSpPr bwMode="auto">
            <a:xfrm>
              <a:off x="9555206" y="2650627"/>
              <a:ext cx="532759" cy="184809"/>
              <a:chOff x="2356" y="1300"/>
              <a:chExt cx="555" cy="194"/>
            </a:xfrm>
          </p:grpSpPr>
          <p:sp>
            <p:nvSpPr>
              <p:cNvPr id="96453"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zh-CN" altLang="zh-CN">
                  <a:latin typeface="Times New Roman" pitchFamily="18" charset="0"/>
                </a:endParaRPr>
              </a:p>
            </p:txBody>
          </p:sp>
          <p:sp>
            <p:nvSpPr>
              <p:cNvPr id="96454"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algn="ctr"/>
                <a:endParaRPr lang="zh-CN" altLang="zh-CN">
                  <a:latin typeface="Times New Roman" pitchFamily="18" charset="0"/>
                </a:endParaRPr>
              </a:p>
            </p:txBody>
          </p:sp>
          <p:sp>
            <p:nvSpPr>
              <p:cNvPr id="96455"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zh-CN" altLang="zh-CN">
                  <a:latin typeface="Times New Roman" pitchFamily="18" charset="0"/>
                </a:endParaRPr>
              </a:p>
            </p:txBody>
          </p:sp>
          <p:grpSp>
            <p:nvGrpSpPr>
              <p:cNvPr id="96456" name="Group 137"/>
              <p:cNvGrpSpPr>
                <a:grpSpLocks/>
              </p:cNvGrpSpPr>
              <p:nvPr/>
            </p:nvGrpSpPr>
            <p:grpSpPr bwMode="auto">
              <a:xfrm>
                <a:off x="2468" y="1332"/>
                <a:ext cx="310" cy="60"/>
                <a:chOff x="2468" y="1332"/>
                <a:chExt cx="310" cy="60"/>
              </a:xfrm>
            </p:grpSpPr>
            <p:sp>
              <p:nvSpPr>
                <p:cNvPr id="96459"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6460"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96457" name="Line 140"/>
              <p:cNvSpPr>
                <a:spLocks noChangeShapeType="1"/>
              </p:cNvSpPr>
              <p:nvPr/>
            </p:nvSpPr>
            <p:spPr bwMode="auto">
              <a:xfrm>
                <a:off x="2358" y="1361"/>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6458" name="Line 141"/>
              <p:cNvSpPr>
                <a:spLocks noChangeShapeType="1"/>
              </p:cNvSpPr>
              <p:nvPr/>
            </p:nvSpPr>
            <p:spPr bwMode="auto">
              <a:xfrm>
                <a:off x="2906" y="1363"/>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96399" name="Group 133"/>
            <p:cNvGrpSpPr>
              <a:grpSpLocks/>
            </p:cNvGrpSpPr>
            <p:nvPr/>
          </p:nvGrpSpPr>
          <p:grpSpPr bwMode="auto">
            <a:xfrm>
              <a:off x="8772607" y="2725609"/>
              <a:ext cx="532759" cy="184809"/>
              <a:chOff x="2356" y="1300"/>
              <a:chExt cx="555" cy="194"/>
            </a:xfrm>
          </p:grpSpPr>
          <p:sp>
            <p:nvSpPr>
              <p:cNvPr id="96445"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zh-CN" altLang="zh-CN">
                  <a:latin typeface="Times New Roman" pitchFamily="18" charset="0"/>
                </a:endParaRPr>
              </a:p>
            </p:txBody>
          </p:sp>
          <p:sp>
            <p:nvSpPr>
              <p:cNvPr id="96446"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algn="ctr"/>
                <a:endParaRPr lang="zh-CN" altLang="zh-CN">
                  <a:latin typeface="Times New Roman" pitchFamily="18" charset="0"/>
                </a:endParaRPr>
              </a:p>
            </p:txBody>
          </p:sp>
          <p:sp>
            <p:nvSpPr>
              <p:cNvPr id="96447"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zh-CN" altLang="zh-CN">
                  <a:latin typeface="Times New Roman" pitchFamily="18" charset="0"/>
                </a:endParaRPr>
              </a:p>
            </p:txBody>
          </p:sp>
          <p:grpSp>
            <p:nvGrpSpPr>
              <p:cNvPr id="96448" name="Group 137"/>
              <p:cNvGrpSpPr>
                <a:grpSpLocks/>
              </p:cNvGrpSpPr>
              <p:nvPr/>
            </p:nvGrpSpPr>
            <p:grpSpPr bwMode="auto">
              <a:xfrm>
                <a:off x="2468" y="1332"/>
                <a:ext cx="310" cy="60"/>
                <a:chOff x="2468" y="1332"/>
                <a:chExt cx="310" cy="60"/>
              </a:xfrm>
            </p:grpSpPr>
            <p:sp>
              <p:nvSpPr>
                <p:cNvPr id="96451"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6452"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96449" name="Line 140"/>
              <p:cNvSpPr>
                <a:spLocks noChangeShapeType="1"/>
              </p:cNvSpPr>
              <p:nvPr/>
            </p:nvSpPr>
            <p:spPr bwMode="auto">
              <a:xfrm>
                <a:off x="2358" y="1361"/>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6450" name="Line 141"/>
              <p:cNvSpPr>
                <a:spLocks noChangeShapeType="1"/>
              </p:cNvSpPr>
              <p:nvPr/>
            </p:nvSpPr>
            <p:spPr bwMode="auto">
              <a:xfrm>
                <a:off x="2906" y="1363"/>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96400" name="Group 133"/>
            <p:cNvGrpSpPr>
              <a:grpSpLocks/>
            </p:cNvGrpSpPr>
            <p:nvPr/>
          </p:nvGrpSpPr>
          <p:grpSpPr bwMode="auto">
            <a:xfrm>
              <a:off x="9060908" y="2428111"/>
              <a:ext cx="532759" cy="184809"/>
              <a:chOff x="2356" y="1300"/>
              <a:chExt cx="555" cy="194"/>
            </a:xfrm>
          </p:grpSpPr>
          <p:sp>
            <p:nvSpPr>
              <p:cNvPr id="96437"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zh-CN" altLang="zh-CN">
                  <a:latin typeface="Times New Roman" pitchFamily="18" charset="0"/>
                </a:endParaRPr>
              </a:p>
            </p:txBody>
          </p:sp>
          <p:sp>
            <p:nvSpPr>
              <p:cNvPr id="96438"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algn="ctr"/>
                <a:endParaRPr lang="zh-CN" altLang="zh-CN">
                  <a:latin typeface="Times New Roman" pitchFamily="18" charset="0"/>
                </a:endParaRPr>
              </a:p>
            </p:txBody>
          </p:sp>
          <p:sp>
            <p:nvSpPr>
              <p:cNvPr id="96439"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zh-CN" altLang="zh-CN">
                  <a:latin typeface="Times New Roman" pitchFamily="18" charset="0"/>
                </a:endParaRPr>
              </a:p>
            </p:txBody>
          </p:sp>
          <p:grpSp>
            <p:nvGrpSpPr>
              <p:cNvPr id="96440" name="Group 137"/>
              <p:cNvGrpSpPr>
                <a:grpSpLocks/>
              </p:cNvGrpSpPr>
              <p:nvPr/>
            </p:nvGrpSpPr>
            <p:grpSpPr bwMode="auto">
              <a:xfrm>
                <a:off x="2468" y="1332"/>
                <a:ext cx="310" cy="60"/>
                <a:chOff x="2468" y="1332"/>
                <a:chExt cx="310" cy="60"/>
              </a:xfrm>
            </p:grpSpPr>
            <p:sp>
              <p:nvSpPr>
                <p:cNvPr id="96443"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6444"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96441" name="Line 140"/>
              <p:cNvSpPr>
                <a:spLocks noChangeShapeType="1"/>
              </p:cNvSpPr>
              <p:nvPr/>
            </p:nvSpPr>
            <p:spPr bwMode="auto">
              <a:xfrm>
                <a:off x="2357" y="1361"/>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6442" name="Line 141"/>
              <p:cNvSpPr>
                <a:spLocks noChangeShapeType="1"/>
              </p:cNvSpPr>
              <p:nvPr/>
            </p:nvSpPr>
            <p:spPr bwMode="auto">
              <a:xfrm>
                <a:off x="2907" y="1363"/>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96401" name="Group 133"/>
            <p:cNvGrpSpPr>
              <a:grpSpLocks/>
            </p:cNvGrpSpPr>
            <p:nvPr/>
          </p:nvGrpSpPr>
          <p:grpSpPr bwMode="auto">
            <a:xfrm>
              <a:off x="10005281" y="2289952"/>
              <a:ext cx="532759" cy="184809"/>
              <a:chOff x="2356" y="1300"/>
              <a:chExt cx="555" cy="194"/>
            </a:xfrm>
          </p:grpSpPr>
          <p:sp>
            <p:nvSpPr>
              <p:cNvPr id="96429"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zh-CN" altLang="zh-CN">
                  <a:latin typeface="Times New Roman" pitchFamily="18" charset="0"/>
                </a:endParaRPr>
              </a:p>
            </p:txBody>
          </p:sp>
          <p:sp>
            <p:nvSpPr>
              <p:cNvPr id="96430"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algn="ctr"/>
                <a:endParaRPr lang="zh-CN" altLang="zh-CN">
                  <a:latin typeface="Times New Roman" pitchFamily="18" charset="0"/>
                </a:endParaRPr>
              </a:p>
            </p:txBody>
          </p:sp>
          <p:sp>
            <p:nvSpPr>
              <p:cNvPr id="96431"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zh-CN" altLang="zh-CN">
                  <a:latin typeface="Times New Roman" pitchFamily="18" charset="0"/>
                </a:endParaRPr>
              </a:p>
            </p:txBody>
          </p:sp>
          <p:grpSp>
            <p:nvGrpSpPr>
              <p:cNvPr id="96432" name="Group 137"/>
              <p:cNvGrpSpPr>
                <a:grpSpLocks/>
              </p:cNvGrpSpPr>
              <p:nvPr/>
            </p:nvGrpSpPr>
            <p:grpSpPr bwMode="auto">
              <a:xfrm>
                <a:off x="2468" y="1332"/>
                <a:ext cx="310" cy="60"/>
                <a:chOff x="2468" y="1332"/>
                <a:chExt cx="310" cy="60"/>
              </a:xfrm>
            </p:grpSpPr>
            <p:sp>
              <p:nvSpPr>
                <p:cNvPr id="96435"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6436"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96433" name="Line 140"/>
              <p:cNvSpPr>
                <a:spLocks noChangeShapeType="1"/>
              </p:cNvSpPr>
              <p:nvPr/>
            </p:nvSpPr>
            <p:spPr bwMode="auto">
              <a:xfrm>
                <a:off x="2358" y="1360"/>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6434" name="Line 141"/>
              <p:cNvSpPr>
                <a:spLocks noChangeShapeType="1"/>
              </p:cNvSpPr>
              <p:nvPr/>
            </p:nvSpPr>
            <p:spPr bwMode="auto">
              <a:xfrm>
                <a:off x="2906" y="1362"/>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96402" name="Group 133"/>
            <p:cNvGrpSpPr>
              <a:grpSpLocks/>
            </p:cNvGrpSpPr>
            <p:nvPr/>
          </p:nvGrpSpPr>
          <p:grpSpPr bwMode="auto">
            <a:xfrm>
              <a:off x="10232661" y="2882876"/>
              <a:ext cx="532759" cy="184809"/>
              <a:chOff x="2356" y="1300"/>
              <a:chExt cx="555" cy="194"/>
            </a:xfrm>
          </p:grpSpPr>
          <p:sp>
            <p:nvSpPr>
              <p:cNvPr id="96421"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zh-CN" altLang="zh-CN">
                  <a:latin typeface="Times New Roman" pitchFamily="18" charset="0"/>
                </a:endParaRPr>
              </a:p>
            </p:txBody>
          </p:sp>
          <p:sp>
            <p:nvSpPr>
              <p:cNvPr id="96422"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algn="ctr"/>
                <a:endParaRPr lang="zh-CN" altLang="zh-CN">
                  <a:latin typeface="Times New Roman" pitchFamily="18" charset="0"/>
                </a:endParaRPr>
              </a:p>
            </p:txBody>
          </p:sp>
          <p:sp>
            <p:nvSpPr>
              <p:cNvPr id="96423"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zh-CN" altLang="zh-CN">
                  <a:latin typeface="Times New Roman" pitchFamily="18" charset="0"/>
                </a:endParaRPr>
              </a:p>
            </p:txBody>
          </p:sp>
          <p:grpSp>
            <p:nvGrpSpPr>
              <p:cNvPr id="96424" name="Group 137"/>
              <p:cNvGrpSpPr>
                <a:grpSpLocks/>
              </p:cNvGrpSpPr>
              <p:nvPr/>
            </p:nvGrpSpPr>
            <p:grpSpPr bwMode="auto">
              <a:xfrm>
                <a:off x="2468" y="1332"/>
                <a:ext cx="310" cy="60"/>
                <a:chOff x="2468" y="1332"/>
                <a:chExt cx="310" cy="60"/>
              </a:xfrm>
            </p:grpSpPr>
            <p:sp>
              <p:nvSpPr>
                <p:cNvPr id="96427"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6428"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96425" name="Line 140"/>
              <p:cNvSpPr>
                <a:spLocks noChangeShapeType="1"/>
              </p:cNvSpPr>
              <p:nvPr/>
            </p:nvSpPr>
            <p:spPr bwMode="auto">
              <a:xfrm>
                <a:off x="2358" y="1362"/>
                <a:ext cx="0" cy="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6426" name="Line 141"/>
              <p:cNvSpPr>
                <a:spLocks noChangeShapeType="1"/>
              </p:cNvSpPr>
              <p:nvPr/>
            </p:nvSpPr>
            <p:spPr bwMode="auto">
              <a:xfrm>
                <a:off x="2906" y="1364"/>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96403" name="Group 133"/>
            <p:cNvGrpSpPr>
              <a:grpSpLocks/>
            </p:cNvGrpSpPr>
            <p:nvPr/>
          </p:nvGrpSpPr>
          <p:grpSpPr bwMode="auto">
            <a:xfrm>
              <a:off x="9330660" y="3072767"/>
              <a:ext cx="532759" cy="184809"/>
              <a:chOff x="2356" y="1300"/>
              <a:chExt cx="555" cy="194"/>
            </a:xfrm>
          </p:grpSpPr>
          <p:sp>
            <p:nvSpPr>
              <p:cNvPr id="96413"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zh-CN" altLang="zh-CN">
                  <a:latin typeface="Times New Roman" pitchFamily="18" charset="0"/>
                </a:endParaRPr>
              </a:p>
            </p:txBody>
          </p:sp>
          <p:sp>
            <p:nvSpPr>
              <p:cNvPr id="96414"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algn="ctr"/>
                <a:endParaRPr lang="zh-CN" altLang="zh-CN">
                  <a:latin typeface="Times New Roman" pitchFamily="18" charset="0"/>
                </a:endParaRPr>
              </a:p>
            </p:txBody>
          </p:sp>
          <p:sp>
            <p:nvSpPr>
              <p:cNvPr id="96415"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zh-CN" altLang="zh-CN">
                  <a:latin typeface="Times New Roman" pitchFamily="18" charset="0"/>
                </a:endParaRPr>
              </a:p>
            </p:txBody>
          </p:sp>
          <p:grpSp>
            <p:nvGrpSpPr>
              <p:cNvPr id="96416" name="Group 137"/>
              <p:cNvGrpSpPr>
                <a:grpSpLocks/>
              </p:cNvGrpSpPr>
              <p:nvPr/>
            </p:nvGrpSpPr>
            <p:grpSpPr bwMode="auto">
              <a:xfrm>
                <a:off x="2468" y="1332"/>
                <a:ext cx="310" cy="60"/>
                <a:chOff x="2468" y="1332"/>
                <a:chExt cx="310" cy="60"/>
              </a:xfrm>
            </p:grpSpPr>
            <p:sp>
              <p:nvSpPr>
                <p:cNvPr id="96419"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6420"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96417" name="Line 140"/>
              <p:cNvSpPr>
                <a:spLocks noChangeShapeType="1"/>
              </p:cNvSpPr>
              <p:nvPr/>
            </p:nvSpPr>
            <p:spPr bwMode="auto">
              <a:xfrm>
                <a:off x="2357" y="1362"/>
                <a:ext cx="0" cy="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6418" name="Line 141"/>
              <p:cNvSpPr>
                <a:spLocks noChangeShapeType="1"/>
              </p:cNvSpPr>
              <p:nvPr/>
            </p:nvSpPr>
            <p:spPr bwMode="auto">
              <a:xfrm>
                <a:off x="2907" y="1364"/>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96404" name="Group 133"/>
            <p:cNvGrpSpPr>
              <a:grpSpLocks/>
            </p:cNvGrpSpPr>
            <p:nvPr/>
          </p:nvGrpSpPr>
          <p:grpSpPr bwMode="auto">
            <a:xfrm>
              <a:off x="8438032" y="3018963"/>
              <a:ext cx="532759" cy="184809"/>
              <a:chOff x="2356" y="1300"/>
              <a:chExt cx="555" cy="194"/>
            </a:xfrm>
          </p:grpSpPr>
          <p:sp>
            <p:nvSpPr>
              <p:cNvPr id="96405"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zh-CN" altLang="zh-CN">
                  <a:latin typeface="Times New Roman" pitchFamily="18" charset="0"/>
                </a:endParaRPr>
              </a:p>
            </p:txBody>
          </p:sp>
          <p:sp>
            <p:nvSpPr>
              <p:cNvPr id="96406"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algn="ctr"/>
                <a:endParaRPr lang="zh-CN" altLang="zh-CN">
                  <a:latin typeface="Times New Roman" pitchFamily="18" charset="0"/>
                </a:endParaRPr>
              </a:p>
            </p:txBody>
          </p:sp>
          <p:sp>
            <p:nvSpPr>
              <p:cNvPr id="96407"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zh-CN" altLang="zh-CN">
                  <a:latin typeface="Times New Roman" pitchFamily="18" charset="0"/>
                </a:endParaRPr>
              </a:p>
            </p:txBody>
          </p:sp>
          <p:grpSp>
            <p:nvGrpSpPr>
              <p:cNvPr id="96408" name="Group 137"/>
              <p:cNvGrpSpPr>
                <a:grpSpLocks/>
              </p:cNvGrpSpPr>
              <p:nvPr/>
            </p:nvGrpSpPr>
            <p:grpSpPr bwMode="auto">
              <a:xfrm>
                <a:off x="2468" y="1332"/>
                <a:ext cx="310" cy="60"/>
                <a:chOff x="2468" y="1332"/>
                <a:chExt cx="310" cy="60"/>
              </a:xfrm>
            </p:grpSpPr>
            <p:sp>
              <p:nvSpPr>
                <p:cNvPr id="96411"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6412"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96409" name="Line 140"/>
              <p:cNvSpPr>
                <a:spLocks noChangeShapeType="1"/>
              </p:cNvSpPr>
              <p:nvPr/>
            </p:nvSpPr>
            <p:spPr bwMode="auto">
              <a:xfrm>
                <a:off x="2357" y="1361"/>
                <a:ext cx="0" cy="7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6410" name="Line 141"/>
              <p:cNvSpPr>
                <a:spLocks noChangeShapeType="1"/>
              </p:cNvSpPr>
              <p:nvPr/>
            </p:nvSpPr>
            <p:spPr bwMode="auto">
              <a:xfrm>
                <a:off x="2907" y="1363"/>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grpSp>
        <p:nvGrpSpPr>
          <p:cNvPr id="96263" name="Group 416"/>
          <p:cNvGrpSpPr>
            <a:grpSpLocks/>
          </p:cNvGrpSpPr>
          <p:nvPr/>
        </p:nvGrpSpPr>
        <p:grpSpPr bwMode="auto">
          <a:xfrm>
            <a:off x="1498600" y="4165600"/>
            <a:ext cx="3086100" cy="1168400"/>
            <a:chOff x="7848600" y="2044700"/>
            <a:chExt cx="3200399" cy="1371600"/>
          </a:xfrm>
        </p:grpSpPr>
        <p:sp>
          <p:nvSpPr>
            <p:cNvPr id="96303" name="Oval 417"/>
            <p:cNvSpPr>
              <a:spLocks noChangeArrowheads="1"/>
            </p:cNvSpPr>
            <p:nvPr/>
          </p:nvSpPr>
          <p:spPr bwMode="auto">
            <a:xfrm>
              <a:off x="7848600" y="2044700"/>
              <a:ext cx="3200399" cy="1371600"/>
            </a:xfrm>
            <a:prstGeom prst="ellipse">
              <a:avLst/>
            </a:prstGeom>
            <a:solidFill>
              <a:schemeClr val="accent1"/>
            </a:solidFill>
            <a:ln w="9525">
              <a:solidFill>
                <a:schemeClr val="tx1"/>
              </a:solidFill>
              <a:round/>
              <a:headEnd/>
              <a:tailEnd/>
            </a:ln>
          </p:spPr>
          <p:txBody>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zh-CN" altLang="zh-CN"/>
            </a:p>
          </p:txBody>
        </p:sp>
        <p:grpSp>
          <p:nvGrpSpPr>
            <p:cNvPr id="96304" name="Group 133"/>
            <p:cNvGrpSpPr>
              <a:grpSpLocks/>
            </p:cNvGrpSpPr>
            <p:nvPr/>
          </p:nvGrpSpPr>
          <p:grpSpPr bwMode="auto">
            <a:xfrm>
              <a:off x="8526482" y="2160804"/>
              <a:ext cx="532759" cy="184809"/>
              <a:chOff x="2356" y="1300"/>
              <a:chExt cx="555" cy="194"/>
            </a:xfrm>
          </p:grpSpPr>
          <p:sp>
            <p:nvSpPr>
              <p:cNvPr id="96378" name="Oval 492"/>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zh-CN" altLang="zh-CN">
                  <a:latin typeface="Times New Roman" pitchFamily="18" charset="0"/>
                </a:endParaRPr>
              </a:p>
            </p:txBody>
          </p:sp>
          <p:sp>
            <p:nvSpPr>
              <p:cNvPr id="96379"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algn="ctr"/>
                <a:endParaRPr lang="zh-CN" altLang="zh-CN">
                  <a:latin typeface="Times New Roman" pitchFamily="18" charset="0"/>
                </a:endParaRPr>
              </a:p>
            </p:txBody>
          </p:sp>
          <p:sp>
            <p:nvSpPr>
              <p:cNvPr id="96380"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zh-CN" altLang="zh-CN">
                  <a:latin typeface="Times New Roman" pitchFamily="18" charset="0"/>
                </a:endParaRPr>
              </a:p>
            </p:txBody>
          </p:sp>
          <p:grpSp>
            <p:nvGrpSpPr>
              <p:cNvPr id="96381" name="Group 137"/>
              <p:cNvGrpSpPr>
                <a:grpSpLocks/>
              </p:cNvGrpSpPr>
              <p:nvPr/>
            </p:nvGrpSpPr>
            <p:grpSpPr bwMode="auto">
              <a:xfrm>
                <a:off x="2468" y="1332"/>
                <a:ext cx="310" cy="60"/>
                <a:chOff x="2468" y="1332"/>
                <a:chExt cx="310" cy="60"/>
              </a:xfrm>
            </p:grpSpPr>
            <p:sp>
              <p:nvSpPr>
                <p:cNvPr id="96384"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6385"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96382" name="Line 140"/>
              <p:cNvSpPr>
                <a:spLocks noChangeShapeType="1"/>
              </p:cNvSpPr>
              <p:nvPr/>
            </p:nvSpPr>
            <p:spPr bwMode="auto">
              <a:xfrm>
                <a:off x="2358" y="1360"/>
                <a:ext cx="0" cy="8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6383" name="Line 141"/>
              <p:cNvSpPr>
                <a:spLocks noChangeShapeType="1"/>
              </p:cNvSpPr>
              <p:nvPr/>
            </p:nvSpPr>
            <p:spPr bwMode="auto">
              <a:xfrm>
                <a:off x="2907" y="1362"/>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cxnSp>
          <p:nvCxnSpPr>
            <p:cNvPr id="96305" name="Straight Connector 419"/>
            <p:cNvCxnSpPr>
              <a:cxnSpLocks noChangeShapeType="1"/>
              <a:stCxn id="96383" idx="0"/>
            </p:cNvCxnSpPr>
            <p:nvPr/>
          </p:nvCxnSpPr>
          <p:spPr bwMode="auto">
            <a:xfrm>
              <a:off x="9055401" y="2220819"/>
              <a:ext cx="975377" cy="136534"/>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96306" name="Straight Connector 420"/>
            <p:cNvCxnSpPr>
              <a:cxnSpLocks noChangeShapeType="1"/>
            </p:cNvCxnSpPr>
            <p:nvPr/>
          </p:nvCxnSpPr>
          <p:spPr bwMode="auto">
            <a:xfrm>
              <a:off x="9522191" y="2583188"/>
              <a:ext cx="120745" cy="8339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96307" name="Straight Connector 421"/>
            <p:cNvCxnSpPr>
              <a:cxnSpLocks noChangeShapeType="1"/>
            </p:cNvCxnSpPr>
            <p:nvPr/>
          </p:nvCxnSpPr>
          <p:spPr bwMode="auto">
            <a:xfrm flipV="1">
              <a:off x="9323081" y="2786992"/>
              <a:ext cx="243358" cy="45624"/>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96308" name="Straight Connector 422"/>
            <p:cNvCxnSpPr>
              <a:cxnSpLocks noChangeShapeType="1"/>
            </p:cNvCxnSpPr>
            <p:nvPr/>
          </p:nvCxnSpPr>
          <p:spPr bwMode="auto">
            <a:xfrm flipV="1">
              <a:off x="9028147" y="2611644"/>
              <a:ext cx="192778" cy="109584"/>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96309" name="Straight Connector 423"/>
            <p:cNvCxnSpPr>
              <a:cxnSpLocks noChangeShapeType="1"/>
            </p:cNvCxnSpPr>
            <p:nvPr/>
          </p:nvCxnSpPr>
          <p:spPr bwMode="auto">
            <a:xfrm flipV="1">
              <a:off x="8729859" y="2909476"/>
              <a:ext cx="192778" cy="109584"/>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96310" name="Straight Connector 424"/>
            <p:cNvCxnSpPr>
              <a:cxnSpLocks noChangeShapeType="1"/>
            </p:cNvCxnSpPr>
            <p:nvPr/>
          </p:nvCxnSpPr>
          <p:spPr bwMode="auto">
            <a:xfrm flipV="1">
              <a:off x="9537887" y="2836224"/>
              <a:ext cx="252969" cy="25294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96311" name="Straight Connector 425"/>
            <p:cNvCxnSpPr>
              <a:cxnSpLocks noChangeShapeType="1"/>
            </p:cNvCxnSpPr>
            <p:nvPr/>
          </p:nvCxnSpPr>
          <p:spPr bwMode="auto">
            <a:xfrm flipH="1" flipV="1">
              <a:off x="10029359" y="2822067"/>
              <a:ext cx="354959" cy="12439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96312" name="Straight Connector 426"/>
            <p:cNvCxnSpPr>
              <a:cxnSpLocks noChangeShapeType="1"/>
            </p:cNvCxnSpPr>
            <p:nvPr/>
          </p:nvCxnSpPr>
          <p:spPr bwMode="auto">
            <a:xfrm flipV="1">
              <a:off x="10015190" y="2475242"/>
              <a:ext cx="283363" cy="195664"/>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96313" name="Straight Connector 427"/>
            <p:cNvCxnSpPr>
              <a:cxnSpLocks noChangeShapeType="1"/>
              <a:endCxn id="96378" idx="4"/>
            </p:cNvCxnSpPr>
            <p:nvPr/>
          </p:nvCxnSpPr>
          <p:spPr bwMode="auto">
            <a:xfrm flipH="1" flipV="1">
              <a:off x="8791902" y="2345614"/>
              <a:ext cx="410984" cy="8718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sp>
          <p:nvSpPr>
            <p:cNvPr id="96314" name="TextBox 428"/>
            <p:cNvSpPr txBox="1">
              <a:spLocks noChangeArrowheads="1"/>
            </p:cNvSpPr>
            <p:nvPr/>
          </p:nvSpPr>
          <p:spPr bwMode="auto">
            <a:xfrm>
              <a:off x="7958081" y="2471292"/>
              <a:ext cx="876536" cy="4696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altLang="zh-CN" sz="2000" i="1"/>
                <a:t>ISP C</a:t>
              </a:r>
            </a:p>
          </p:txBody>
        </p:sp>
        <p:grpSp>
          <p:nvGrpSpPr>
            <p:cNvPr id="96315" name="Group 133"/>
            <p:cNvGrpSpPr>
              <a:grpSpLocks/>
            </p:cNvGrpSpPr>
            <p:nvPr/>
          </p:nvGrpSpPr>
          <p:grpSpPr bwMode="auto">
            <a:xfrm>
              <a:off x="9555206" y="2650627"/>
              <a:ext cx="532759" cy="184809"/>
              <a:chOff x="2356" y="1300"/>
              <a:chExt cx="555" cy="194"/>
            </a:xfrm>
          </p:grpSpPr>
          <p:sp>
            <p:nvSpPr>
              <p:cNvPr id="96370"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zh-CN" altLang="zh-CN">
                  <a:latin typeface="Times New Roman" pitchFamily="18" charset="0"/>
                </a:endParaRPr>
              </a:p>
            </p:txBody>
          </p:sp>
          <p:sp>
            <p:nvSpPr>
              <p:cNvPr id="96371"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algn="ctr"/>
                <a:endParaRPr lang="zh-CN" altLang="zh-CN">
                  <a:latin typeface="Times New Roman" pitchFamily="18" charset="0"/>
                </a:endParaRPr>
              </a:p>
            </p:txBody>
          </p:sp>
          <p:sp>
            <p:nvSpPr>
              <p:cNvPr id="96372"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zh-CN" altLang="zh-CN">
                  <a:latin typeface="Times New Roman" pitchFamily="18" charset="0"/>
                </a:endParaRPr>
              </a:p>
            </p:txBody>
          </p:sp>
          <p:grpSp>
            <p:nvGrpSpPr>
              <p:cNvPr id="96373" name="Group 137"/>
              <p:cNvGrpSpPr>
                <a:grpSpLocks/>
              </p:cNvGrpSpPr>
              <p:nvPr/>
            </p:nvGrpSpPr>
            <p:grpSpPr bwMode="auto">
              <a:xfrm>
                <a:off x="2468" y="1332"/>
                <a:ext cx="310" cy="60"/>
                <a:chOff x="2468" y="1332"/>
                <a:chExt cx="310" cy="60"/>
              </a:xfrm>
            </p:grpSpPr>
            <p:sp>
              <p:nvSpPr>
                <p:cNvPr id="96376"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6377"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96374" name="Line 140"/>
              <p:cNvSpPr>
                <a:spLocks noChangeShapeType="1"/>
              </p:cNvSpPr>
              <p:nvPr/>
            </p:nvSpPr>
            <p:spPr bwMode="auto">
              <a:xfrm>
                <a:off x="2358" y="1360"/>
                <a:ext cx="0" cy="8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6375" name="Line 141"/>
              <p:cNvSpPr>
                <a:spLocks noChangeShapeType="1"/>
              </p:cNvSpPr>
              <p:nvPr/>
            </p:nvSpPr>
            <p:spPr bwMode="auto">
              <a:xfrm>
                <a:off x="2907" y="1362"/>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96316" name="Group 133"/>
            <p:cNvGrpSpPr>
              <a:grpSpLocks/>
            </p:cNvGrpSpPr>
            <p:nvPr/>
          </p:nvGrpSpPr>
          <p:grpSpPr bwMode="auto">
            <a:xfrm>
              <a:off x="8772607" y="2725609"/>
              <a:ext cx="532759" cy="184809"/>
              <a:chOff x="2356" y="1300"/>
              <a:chExt cx="555" cy="194"/>
            </a:xfrm>
          </p:grpSpPr>
          <p:sp>
            <p:nvSpPr>
              <p:cNvPr id="96362"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zh-CN" altLang="zh-CN">
                  <a:latin typeface="Times New Roman" pitchFamily="18" charset="0"/>
                </a:endParaRPr>
              </a:p>
            </p:txBody>
          </p:sp>
          <p:sp>
            <p:nvSpPr>
              <p:cNvPr id="96363"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algn="ctr"/>
                <a:endParaRPr lang="zh-CN" altLang="zh-CN">
                  <a:latin typeface="Times New Roman" pitchFamily="18" charset="0"/>
                </a:endParaRPr>
              </a:p>
            </p:txBody>
          </p:sp>
          <p:sp>
            <p:nvSpPr>
              <p:cNvPr id="96364"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zh-CN" altLang="zh-CN">
                  <a:latin typeface="Times New Roman" pitchFamily="18" charset="0"/>
                </a:endParaRPr>
              </a:p>
            </p:txBody>
          </p:sp>
          <p:grpSp>
            <p:nvGrpSpPr>
              <p:cNvPr id="96365" name="Group 137"/>
              <p:cNvGrpSpPr>
                <a:grpSpLocks/>
              </p:cNvGrpSpPr>
              <p:nvPr/>
            </p:nvGrpSpPr>
            <p:grpSpPr bwMode="auto">
              <a:xfrm>
                <a:off x="2468" y="1332"/>
                <a:ext cx="310" cy="60"/>
                <a:chOff x="2468" y="1332"/>
                <a:chExt cx="310" cy="60"/>
              </a:xfrm>
            </p:grpSpPr>
            <p:sp>
              <p:nvSpPr>
                <p:cNvPr id="96368"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6369"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96366" name="Line 140"/>
              <p:cNvSpPr>
                <a:spLocks noChangeShapeType="1"/>
              </p:cNvSpPr>
              <p:nvPr/>
            </p:nvSpPr>
            <p:spPr bwMode="auto">
              <a:xfrm>
                <a:off x="2357" y="1360"/>
                <a:ext cx="0" cy="8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6367" name="Line 141"/>
              <p:cNvSpPr>
                <a:spLocks noChangeShapeType="1"/>
              </p:cNvSpPr>
              <p:nvPr/>
            </p:nvSpPr>
            <p:spPr bwMode="auto">
              <a:xfrm>
                <a:off x="2908" y="1362"/>
                <a:ext cx="0" cy="8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96317" name="Group 133"/>
            <p:cNvGrpSpPr>
              <a:grpSpLocks/>
            </p:cNvGrpSpPr>
            <p:nvPr/>
          </p:nvGrpSpPr>
          <p:grpSpPr bwMode="auto">
            <a:xfrm>
              <a:off x="9060908" y="2428111"/>
              <a:ext cx="532759" cy="184809"/>
              <a:chOff x="2356" y="1300"/>
              <a:chExt cx="555" cy="194"/>
            </a:xfrm>
          </p:grpSpPr>
          <p:sp>
            <p:nvSpPr>
              <p:cNvPr id="96354"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zh-CN" altLang="zh-CN">
                  <a:latin typeface="Times New Roman" pitchFamily="18" charset="0"/>
                </a:endParaRPr>
              </a:p>
            </p:txBody>
          </p:sp>
          <p:sp>
            <p:nvSpPr>
              <p:cNvPr id="96355"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algn="ctr"/>
                <a:endParaRPr lang="zh-CN" altLang="zh-CN">
                  <a:latin typeface="Times New Roman" pitchFamily="18" charset="0"/>
                </a:endParaRPr>
              </a:p>
            </p:txBody>
          </p:sp>
          <p:sp>
            <p:nvSpPr>
              <p:cNvPr id="96356"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zh-CN" altLang="zh-CN">
                  <a:latin typeface="Times New Roman" pitchFamily="18" charset="0"/>
                </a:endParaRPr>
              </a:p>
            </p:txBody>
          </p:sp>
          <p:grpSp>
            <p:nvGrpSpPr>
              <p:cNvPr id="96357" name="Group 137"/>
              <p:cNvGrpSpPr>
                <a:grpSpLocks/>
              </p:cNvGrpSpPr>
              <p:nvPr/>
            </p:nvGrpSpPr>
            <p:grpSpPr bwMode="auto">
              <a:xfrm>
                <a:off x="2468" y="1332"/>
                <a:ext cx="310" cy="60"/>
                <a:chOff x="2468" y="1332"/>
                <a:chExt cx="310" cy="60"/>
              </a:xfrm>
            </p:grpSpPr>
            <p:sp>
              <p:nvSpPr>
                <p:cNvPr id="96360"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6361"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96358" name="Line 140"/>
              <p:cNvSpPr>
                <a:spLocks noChangeShapeType="1"/>
              </p:cNvSpPr>
              <p:nvPr/>
            </p:nvSpPr>
            <p:spPr bwMode="auto">
              <a:xfrm>
                <a:off x="2357" y="1361"/>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6359" name="Line 141"/>
              <p:cNvSpPr>
                <a:spLocks noChangeShapeType="1"/>
              </p:cNvSpPr>
              <p:nvPr/>
            </p:nvSpPr>
            <p:spPr bwMode="auto">
              <a:xfrm>
                <a:off x="2908" y="1363"/>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96318" name="Group 133"/>
            <p:cNvGrpSpPr>
              <a:grpSpLocks/>
            </p:cNvGrpSpPr>
            <p:nvPr/>
          </p:nvGrpSpPr>
          <p:grpSpPr bwMode="auto">
            <a:xfrm>
              <a:off x="10005281" y="2289952"/>
              <a:ext cx="532759" cy="184809"/>
              <a:chOff x="2356" y="1300"/>
              <a:chExt cx="555" cy="194"/>
            </a:xfrm>
          </p:grpSpPr>
          <p:sp>
            <p:nvSpPr>
              <p:cNvPr id="96346"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zh-CN" altLang="zh-CN">
                  <a:latin typeface="Times New Roman" pitchFamily="18" charset="0"/>
                </a:endParaRPr>
              </a:p>
            </p:txBody>
          </p:sp>
          <p:sp>
            <p:nvSpPr>
              <p:cNvPr id="96347"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algn="ctr"/>
                <a:endParaRPr lang="zh-CN" altLang="zh-CN">
                  <a:latin typeface="Times New Roman" pitchFamily="18" charset="0"/>
                </a:endParaRPr>
              </a:p>
            </p:txBody>
          </p:sp>
          <p:sp>
            <p:nvSpPr>
              <p:cNvPr id="96348"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zh-CN" altLang="zh-CN">
                  <a:latin typeface="Times New Roman" pitchFamily="18" charset="0"/>
                </a:endParaRPr>
              </a:p>
            </p:txBody>
          </p:sp>
          <p:grpSp>
            <p:nvGrpSpPr>
              <p:cNvPr id="96349" name="Group 137"/>
              <p:cNvGrpSpPr>
                <a:grpSpLocks/>
              </p:cNvGrpSpPr>
              <p:nvPr/>
            </p:nvGrpSpPr>
            <p:grpSpPr bwMode="auto">
              <a:xfrm>
                <a:off x="2468" y="1332"/>
                <a:ext cx="310" cy="60"/>
                <a:chOff x="2468" y="1332"/>
                <a:chExt cx="310" cy="60"/>
              </a:xfrm>
            </p:grpSpPr>
            <p:sp>
              <p:nvSpPr>
                <p:cNvPr id="96352"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6353"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96350" name="Line 140"/>
              <p:cNvSpPr>
                <a:spLocks noChangeShapeType="1"/>
              </p:cNvSpPr>
              <p:nvPr/>
            </p:nvSpPr>
            <p:spPr bwMode="auto">
              <a:xfrm>
                <a:off x="2358" y="1361"/>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6351" name="Line 141"/>
              <p:cNvSpPr>
                <a:spLocks noChangeShapeType="1"/>
              </p:cNvSpPr>
              <p:nvPr/>
            </p:nvSpPr>
            <p:spPr bwMode="auto">
              <a:xfrm>
                <a:off x="2908" y="1363"/>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96319" name="Group 133"/>
            <p:cNvGrpSpPr>
              <a:grpSpLocks/>
            </p:cNvGrpSpPr>
            <p:nvPr/>
          </p:nvGrpSpPr>
          <p:grpSpPr bwMode="auto">
            <a:xfrm>
              <a:off x="10232661" y="2882876"/>
              <a:ext cx="532759" cy="184809"/>
              <a:chOff x="2356" y="1300"/>
              <a:chExt cx="555" cy="194"/>
            </a:xfrm>
          </p:grpSpPr>
          <p:sp>
            <p:nvSpPr>
              <p:cNvPr id="96338"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zh-CN" altLang="zh-CN">
                  <a:latin typeface="Times New Roman" pitchFamily="18" charset="0"/>
                </a:endParaRPr>
              </a:p>
            </p:txBody>
          </p:sp>
          <p:sp>
            <p:nvSpPr>
              <p:cNvPr id="96339"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algn="ctr"/>
                <a:endParaRPr lang="zh-CN" altLang="zh-CN">
                  <a:latin typeface="Times New Roman" pitchFamily="18" charset="0"/>
                </a:endParaRPr>
              </a:p>
            </p:txBody>
          </p:sp>
          <p:sp>
            <p:nvSpPr>
              <p:cNvPr id="96340"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zh-CN" altLang="zh-CN">
                  <a:latin typeface="Times New Roman" pitchFamily="18" charset="0"/>
                </a:endParaRPr>
              </a:p>
            </p:txBody>
          </p:sp>
          <p:grpSp>
            <p:nvGrpSpPr>
              <p:cNvPr id="96341" name="Group 137"/>
              <p:cNvGrpSpPr>
                <a:grpSpLocks/>
              </p:cNvGrpSpPr>
              <p:nvPr/>
            </p:nvGrpSpPr>
            <p:grpSpPr bwMode="auto">
              <a:xfrm>
                <a:off x="2468" y="1332"/>
                <a:ext cx="310" cy="60"/>
                <a:chOff x="2468" y="1332"/>
                <a:chExt cx="310" cy="60"/>
              </a:xfrm>
            </p:grpSpPr>
            <p:sp>
              <p:nvSpPr>
                <p:cNvPr id="96344"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6345"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96342" name="Line 140"/>
              <p:cNvSpPr>
                <a:spLocks noChangeShapeType="1"/>
              </p:cNvSpPr>
              <p:nvPr/>
            </p:nvSpPr>
            <p:spPr bwMode="auto">
              <a:xfrm>
                <a:off x="2357" y="1361"/>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6343" name="Line 141"/>
              <p:cNvSpPr>
                <a:spLocks noChangeShapeType="1"/>
              </p:cNvSpPr>
              <p:nvPr/>
            </p:nvSpPr>
            <p:spPr bwMode="auto">
              <a:xfrm>
                <a:off x="2908" y="1363"/>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96320" name="Group 133"/>
            <p:cNvGrpSpPr>
              <a:grpSpLocks/>
            </p:cNvGrpSpPr>
            <p:nvPr/>
          </p:nvGrpSpPr>
          <p:grpSpPr bwMode="auto">
            <a:xfrm>
              <a:off x="9330660" y="3072767"/>
              <a:ext cx="532759" cy="184809"/>
              <a:chOff x="2356" y="1300"/>
              <a:chExt cx="555" cy="194"/>
            </a:xfrm>
          </p:grpSpPr>
          <p:sp>
            <p:nvSpPr>
              <p:cNvPr id="96330"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zh-CN" altLang="zh-CN">
                  <a:latin typeface="Times New Roman" pitchFamily="18" charset="0"/>
                </a:endParaRPr>
              </a:p>
            </p:txBody>
          </p:sp>
          <p:sp>
            <p:nvSpPr>
              <p:cNvPr id="96331"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algn="ctr"/>
                <a:endParaRPr lang="zh-CN" altLang="zh-CN">
                  <a:latin typeface="Times New Roman" pitchFamily="18" charset="0"/>
                </a:endParaRPr>
              </a:p>
            </p:txBody>
          </p:sp>
          <p:sp>
            <p:nvSpPr>
              <p:cNvPr id="96332"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zh-CN" altLang="zh-CN">
                  <a:latin typeface="Times New Roman" pitchFamily="18" charset="0"/>
                </a:endParaRPr>
              </a:p>
            </p:txBody>
          </p:sp>
          <p:grpSp>
            <p:nvGrpSpPr>
              <p:cNvPr id="96333" name="Group 137"/>
              <p:cNvGrpSpPr>
                <a:grpSpLocks/>
              </p:cNvGrpSpPr>
              <p:nvPr/>
            </p:nvGrpSpPr>
            <p:grpSpPr bwMode="auto">
              <a:xfrm>
                <a:off x="2468" y="1332"/>
                <a:ext cx="310" cy="60"/>
                <a:chOff x="2468" y="1332"/>
                <a:chExt cx="310" cy="60"/>
              </a:xfrm>
            </p:grpSpPr>
            <p:sp>
              <p:nvSpPr>
                <p:cNvPr id="96336"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6337"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96334" name="Line 140"/>
              <p:cNvSpPr>
                <a:spLocks noChangeShapeType="1"/>
              </p:cNvSpPr>
              <p:nvPr/>
            </p:nvSpPr>
            <p:spPr bwMode="auto">
              <a:xfrm>
                <a:off x="2357" y="1361"/>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6335" name="Line 141"/>
              <p:cNvSpPr>
                <a:spLocks noChangeShapeType="1"/>
              </p:cNvSpPr>
              <p:nvPr/>
            </p:nvSpPr>
            <p:spPr bwMode="auto">
              <a:xfrm>
                <a:off x="2908" y="1363"/>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96321" name="Group 133"/>
            <p:cNvGrpSpPr>
              <a:grpSpLocks/>
            </p:cNvGrpSpPr>
            <p:nvPr/>
          </p:nvGrpSpPr>
          <p:grpSpPr bwMode="auto">
            <a:xfrm>
              <a:off x="8438032" y="3018963"/>
              <a:ext cx="532759" cy="184809"/>
              <a:chOff x="2356" y="1300"/>
              <a:chExt cx="555" cy="194"/>
            </a:xfrm>
          </p:grpSpPr>
          <p:sp>
            <p:nvSpPr>
              <p:cNvPr id="96322"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zh-CN" altLang="zh-CN">
                  <a:latin typeface="Times New Roman" pitchFamily="18" charset="0"/>
                </a:endParaRPr>
              </a:p>
            </p:txBody>
          </p:sp>
          <p:sp>
            <p:nvSpPr>
              <p:cNvPr id="96323"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algn="ctr"/>
                <a:endParaRPr lang="zh-CN" altLang="zh-CN">
                  <a:latin typeface="Times New Roman" pitchFamily="18" charset="0"/>
                </a:endParaRPr>
              </a:p>
            </p:txBody>
          </p:sp>
          <p:sp>
            <p:nvSpPr>
              <p:cNvPr id="96324"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zh-CN" altLang="zh-CN">
                  <a:latin typeface="Times New Roman" pitchFamily="18" charset="0"/>
                </a:endParaRPr>
              </a:p>
            </p:txBody>
          </p:sp>
          <p:grpSp>
            <p:nvGrpSpPr>
              <p:cNvPr id="96325" name="Group 137"/>
              <p:cNvGrpSpPr>
                <a:grpSpLocks/>
              </p:cNvGrpSpPr>
              <p:nvPr/>
            </p:nvGrpSpPr>
            <p:grpSpPr bwMode="auto">
              <a:xfrm>
                <a:off x="2468" y="1332"/>
                <a:ext cx="310" cy="60"/>
                <a:chOff x="2468" y="1332"/>
                <a:chExt cx="310" cy="60"/>
              </a:xfrm>
            </p:grpSpPr>
            <p:sp>
              <p:nvSpPr>
                <p:cNvPr id="96328"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6329"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96326" name="Line 140"/>
              <p:cNvSpPr>
                <a:spLocks noChangeShapeType="1"/>
              </p:cNvSpPr>
              <p:nvPr/>
            </p:nvSpPr>
            <p:spPr bwMode="auto">
              <a:xfrm>
                <a:off x="2358" y="1361"/>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6327" name="Line 141"/>
              <p:cNvSpPr>
                <a:spLocks noChangeShapeType="1"/>
              </p:cNvSpPr>
              <p:nvPr/>
            </p:nvSpPr>
            <p:spPr bwMode="auto">
              <a:xfrm>
                <a:off x="2908" y="1363"/>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cxnSp>
        <p:nvCxnSpPr>
          <p:cNvPr id="96264" name="Straight Connector 12"/>
          <p:cNvCxnSpPr>
            <a:cxnSpLocks noChangeShapeType="1"/>
            <a:endCxn id="96463" idx="1"/>
          </p:cNvCxnSpPr>
          <p:nvPr/>
        </p:nvCxnSpPr>
        <p:spPr bwMode="auto">
          <a:xfrm>
            <a:off x="2382838" y="2609850"/>
            <a:ext cx="238125" cy="2619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96265" name="Straight Connector 500"/>
          <p:cNvCxnSpPr>
            <a:cxnSpLocks noChangeShapeType="1"/>
            <a:endCxn id="96465" idx="1"/>
          </p:cNvCxnSpPr>
          <p:nvPr/>
        </p:nvCxnSpPr>
        <p:spPr bwMode="auto">
          <a:xfrm>
            <a:off x="1638300" y="2849563"/>
            <a:ext cx="900113" cy="127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96266" name="Straight Connector 501"/>
          <p:cNvCxnSpPr>
            <a:cxnSpLocks noChangeShapeType="1"/>
            <a:endCxn id="96461" idx="2"/>
          </p:cNvCxnSpPr>
          <p:nvPr/>
        </p:nvCxnSpPr>
        <p:spPr bwMode="auto">
          <a:xfrm flipV="1">
            <a:off x="1235075" y="2973388"/>
            <a:ext cx="1303338" cy="27781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96267" name="Straight Connector 502"/>
          <p:cNvCxnSpPr>
            <a:cxnSpLocks noChangeShapeType="1"/>
            <a:endCxn id="96431" idx="1"/>
          </p:cNvCxnSpPr>
          <p:nvPr/>
        </p:nvCxnSpPr>
        <p:spPr bwMode="auto">
          <a:xfrm>
            <a:off x="3916363" y="2411413"/>
            <a:ext cx="307975" cy="5730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96268" name="Straight Connector 503"/>
          <p:cNvCxnSpPr>
            <a:cxnSpLocks noChangeShapeType="1"/>
            <a:endCxn id="96431" idx="0"/>
          </p:cNvCxnSpPr>
          <p:nvPr/>
        </p:nvCxnSpPr>
        <p:spPr bwMode="auto">
          <a:xfrm flipH="1">
            <a:off x="4425950" y="2389188"/>
            <a:ext cx="384175" cy="5794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96269" name="Straight Connector 504"/>
          <p:cNvCxnSpPr>
            <a:cxnSpLocks noChangeShapeType="1"/>
            <a:endCxn id="96514" idx="0"/>
          </p:cNvCxnSpPr>
          <p:nvPr/>
        </p:nvCxnSpPr>
        <p:spPr bwMode="auto">
          <a:xfrm>
            <a:off x="6770688" y="2900363"/>
            <a:ext cx="215900" cy="10461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96270" name="Straight Connector 505"/>
          <p:cNvCxnSpPr>
            <a:cxnSpLocks noChangeShapeType="1"/>
          </p:cNvCxnSpPr>
          <p:nvPr/>
        </p:nvCxnSpPr>
        <p:spPr bwMode="auto">
          <a:xfrm flipH="1">
            <a:off x="7137400" y="3251200"/>
            <a:ext cx="241300" cy="6921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96271" name="Straight Connector 506"/>
          <p:cNvCxnSpPr>
            <a:cxnSpLocks noChangeShapeType="1"/>
            <a:stCxn id="96580" idx="4"/>
            <a:endCxn id="96509" idx="0"/>
          </p:cNvCxnSpPr>
          <p:nvPr/>
        </p:nvCxnSpPr>
        <p:spPr bwMode="auto">
          <a:xfrm flipH="1">
            <a:off x="7483475" y="4229100"/>
            <a:ext cx="541338" cy="2492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96272" name="Straight Connector 507"/>
          <p:cNvCxnSpPr>
            <a:cxnSpLocks noChangeShapeType="1"/>
          </p:cNvCxnSpPr>
          <p:nvPr/>
        </p:nvCxnSpPr>
        <p:spPr bwMode="auto">
          <a:xfrm flipH="1" flipV="1">
            <a:off x="7454900" y="4573588"/>
            <a:ext cx="796925" cy="6143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96273" name="Straight Connector 508"/>
          <p:cNvCxnSpPr>
            <a:cxnSpLocks noChangeShapeType="1"/>
            <a:endCxn id="96496" idx="5"/>
          </p:cNvCxnSpPr>
          <p:nvPr/>
        </p:nvCxnSpPr>
        <p:spPr bwMode="auto">
          <a:xfrm flipH="1" flipV="1">
            <a:off x="6496050" y="4722813"/>
            <a:ext cx="1047750" cy="9667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96274" name="Straight Connector 509"/>
          <p:cNvCxnSpPr>
            <a:cxnSpLocks noChangeShapeType="1"/>
            <a:stCxn id="96578" idx="0"/>
          </p:cNvCxnSpPr>
          <p:nvPr/>
        </p:nvCxnSpPr>
        <p:spPr bwMode="auto">
          <a:xfrm flipH="1" flipV="1">
            <a:off x="5319713" y="4694238"/>
            <a:ext cx="285750" cy="11604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96275" name="Straight Connector 510"/>
          <p:cNvCxnSpPr>
            <a:cxnSpLocks noChangeShapeType="1"/>
          </p:cNvCxnSpPr>
          <p:nvPr/>
        </p:nvCxnSpPr>
        <p:spPr bwMode="auto">
          <a:xfrm flipH="1" flipV="1">
            <a:off x="4068763" y="5045075"/>
            <a:ext cx="371475" cy="9731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96276" name="Straight Connector 511"/>
          <p:cNvCxnSpPr>
            <a:cxnSpLocks noChangeShapeType="1"/>
            <a:stCxn id="96575" idx="0"/>
          </p:cNvCxnSpPr>
          <p:nvPr/>
        </p:nvCxnSpPr>
        <p:spPr bwMode="auto">
          <a:xfrm flipH="1" flipV="1">
            <a:off x="3144838" y="5192713"/>
            <a:ext cx="244475" cy="6619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96277" name="Straight Connector 512"/>
          <p:cNvCxnSpPr>
            <a:cxnSpLocks noChangeShapeType="1"/>
          </p:cNvCxnSpPr>
          <p:nvPr/>
        </p:nvCxnSpPr>
        <p:spPr bwMode="auto">
          <a:xfrm flipV="1">
            <a:off x="1790700" y="5160963"/>
            <a:ext cx="401638" cy="2095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96278" name="Straight Connector 513"/>
          <p:cNvCxnSpPr>
            <a:cxnSpLocks noChangeShapeType="1"/>
            <a:endCxn id="96326" idx="0"/>
          </p:cNvCxnSpPr>
          <p:nvPr/>
        </p:nvCxnSpPr>
        <p:spPr bwMode="auto">
          <a:xfrm flipV="1">
            <a:off x="1362075" y="5045075"/>
            <a:ext cx="706438" cy="444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96279" name="Straight Connector 514"/>
          <p:cNvCxnSpPr>
            <a:cxnSpLocks noChangeShapeType="1"/>
            <a:endCxn id="96382" idx="1"/>
          </p:cNvCxnSpPr>
          <p:nvPr/>
        </p:nvCxnSpPr>
        <p:spPr bwMode="auto">
          <a:xfrm>
            <a:off x="1155700" y="4376738"/>
            <a:ext cx="996950" cy="47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45217" name="Group 20"/>
          <p:cNvGrpSpPr>
            <a:grpSpLocks/>
          </p:cNvGrpSpPr>
          <p:nvPr/>
        </p:nvGrpSpPr>
        <p:grpSpPr bwMode="auto">
          <a:xfrm>
            <a:off x="4713288" y="2871788"/>
            <a:ext cx="2117725" cy="1082675"/>
            <a:chOff x="4712800" y="2871032"/>
            <a:chExt cx="2117908" cy="1082781"/>
          </a:xfrm>
        </p:grpSpPr>
        <p:grpSp>
          <p:nvGrpSpPr>
            <p:cNvPr id="96298" name="Group 16"/>
            <p:cNvGrpSpPr>
              <a:grpSpLocks/>
            </p:cNvGrpSpPr>
            <p:nvPr/>
          </p:nvGrpSpPr>
          <p:grpSpPr bwMode="auto">
            <a:xfrm>
              <a:off x="5677190" y="2871032"/>
              <a:ext cx="530938" cy="338554"/>
              <a:chOff x="5573768" y="2726239"/>
              <a:chExt cx="530938" cy="338554"/>
            </a:xfrm>
          </p:grpSpPr>
          <p:sp>
            <p:nvSpPr>
              <p:cNvPr id="96301" name="Oval 14"/>
              <p:cNvSpPr>
                <a:spLocks noChangeArrowheads="1"/>
              </p:cNvSpPr>
              <p:nvPr/>
            </p:nvSpPr>
            <p:spPr bwMode="auto">
              <a:xfrm>
                <a:off x="5573768" y="2751297"/>
                <a:ext cx="528092" cy="304800"/>
              </a:xfrm>
              <a:prstGeom prst="ellipse">
                <a:avLst/>
              </a:prstGeom>
              <a:solidFill>
                <a:srgbClr val="0000FF"/>
              </a:solidFill>
              <a:ln w="9525">
                <a:solidFill>
                  <a:schemeClr val="tx1"/>
                </a:solidFill>
                <a:round/>
                <a:headEnd/>
                <a:tailEnd/>
              </a:ln>
            </p:spPr>
            <p:txBody>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zh-CN" altLang="zh-CN"/>
              </a:p>
            </p:txBody>
          </p:sp>
          <p:sp>
            <p:nvSpPr>
              <p:cNvPr id="96302" name="TextBox 15"/>
              <p:cNvSpPr txBox="1">
                <a:spLocks noChangeArrowheads="1"/>
              </p:cNvSpPr>
              <p:nvPr/>
            </p:nvSpPr>
            <p:spPr bwMode="auto">
              <a:xfrm>
                <a:off x="5593027" y="2726239"/>
                <a:ext cx="51167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altLang="zh-CN" sz="1600">
                    <a:solidFill>
                      <a:schemeClr val="bg1"/>
                    </a:solidFill>
                  </a:rPr>
                  <a:t>IXP</a:t>
                </a:r>
              </a:p>
            </p:txBody>
          </p:sp>
        </p:grpSp>
        <p:cxnSp>
          <p:nvCxnSpPr>
            <p:cNvPr id="96299" name="Straight Connector 18"/>
            <p:cNvCxnSpPr>
              <a:cxnSpLocks noChangeShapeType="1"/>
            </p:cNvCxnSpPr>
            <p:nvPr/>
          </p:nvCxnSpPr>
          <p:spPr bwMode="auto">
            <a:xfrm>
              <a:off x="4712800" y="3050554"/>
              <a:ext cx="964390" cy="26895"/>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cxnSp>
          <p:nvCxnSpPr>
            <p:cNvPr id="96300" name="Straight Connector 516"/>
            <p:cNvCxnSpPr>
              <a:cxnSpLocks noChangeShapeType="1"/>
            </p:cNvCxnSpPr>
            <p:nvPr/>
          </p:nvCxnSpPr>
          <p:spPr bwMode="auto">
            <a:xfrm>
              <a:off x="6139092" y="3168890"/>
              <a:ext cx="691616" cy="784923"/>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grpSp>
      <p:grpSp>
        <p:nvGrpSpPr>
          <p:cNvPr id="45233" name="Group 39937"/>
          <p:cNvGrpSpPr>
            <a:grpSpLocks/>
          </p:cNvGrpSpPr>
          <p:nvPr/>
        </p:nvGrpSpPr>
        <p:grpSpPr bwMode="auto">
          <a:xfrm>
            <a:off x="3692525" y="3789363"/>
            <a:ext cx="1538288" cy="585787"/>
            <a:chOff x="3692946" y="3789212"/>
            <a:chExt cx="1537885" cy="585306"/>
          </a:xfrm>
        </p:grpSpPr>
        <p:cxnSp>
          <p:nvCxnSpPr>
            <p:cNvPr id="96292" name="Straight Connector 515"/>
            <p:cNvCxnSpPr>
              <a:cxnSpLocks noChangeShapeType="1"/>
              <a:stCxn id="96348" idx="0"/>
            </p:cNvCxnSpPr>
            <p:nvPr/>
          </p:nvCxnSpPr>
          <p:spPr bwMode="auto">
            <a:xfrm flipV="1">
              <a:off x="3833272" y="4233204"/>
              <a:ext cx="190444" cy="141314"/>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grpSp>
          <p:nvGrpSpPr>
            <p:cNvPr id="96293" name="Group 518"/>
            <p:cNvGrpSpPr>
              <a:grpSpLocks/>
            </p:cNvGrpSpPr>
            <p:nvPr/>
          </p:nvGrpSpPr>
          <p:grpSpPr bwMode="auto">
            <a:xfrm>
              <a:off x="3932901" y="3934211"/>
              <a:ext cx="530938" cy="338554"/>
              <a:chOff x="5573768" y="2726239"/>
              <a:chExt cx="530938" cy="338554"/>
            </a:xfrm>
          </p:grpSpPr>
          <p:sp>
            <p:nvSpPr>
              <p:cNvPr id="96296" name="Oval 521"/>
              <p:cNvSpPr>
                <a:spLocks noChangeArrowheads="1"/>
              </p:cNvSpPr>
              <p:nvPr/>
            </p:nvSpPr>
            <p:spPr bwMode="auto">
              <a:xfrm>
                <a:off x="5573768" y="2751297"/>
                <a:ext cx="528092" cy="304800"/>
              </a:xfrm>
              <a:prstGeom prst="ellipse">
                <a:avLst/>
              </a:prstGeom>
              <a:solidFill>
                <a:srgbClr val="0000FF"/>
              </a:solidFill>
              <a:ln w="9525">
                <a:solidFill>
                  <a:schemeClr val="tx1"/>
                </a:solidFill>
                <a:round/>
                <a:headEnd/>
                <a:tailEnd/>
              </a:ln>
            </p:spPr>
            <p:txBody>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zh-CN" altLang="zh-CN"/>
              </a:p>
            </p:txBody>
          </p:sp>
          <p:sp>
            <p:nvSpPr>
              <p:cNvPr id="96297" name="TextBox 522"/>
              <p:cNvSpPr txBox="1">
                <a:spLocks noChangeArrowheads="1"/>
              </p:cNvSpPr>
              <p:nvPr/>
            </p:nvSpPr>
            <p:spPr bwMode="auto">
              <a:xfrm>
                <a:off x="5593027" y="2726239"/>
                <a:ext cx="51167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altLang="zh-CN" sz="1600">
                    <a:solidFill>
                      <a:schemeClr val="bg1"/>
                    </a:solidFill>
                  </a:rPr>
                  <a:t>IXP</a:t>
                </a:r>
              </a:p>
            </p:txBody>
          </p:sp>
        </p:grpSp>
        <p:cxnSp>
          <p:nvCxnSpPr>
            <p:cNvPr id="96294" name="Straight Connector 519"/>
            <p:cNvCxnSpPr>
              <a:cxnSpLocks noChangeShapeType="1"/>
              <a:stCxn id="96296" idx="6"/>
              <a:endCxn id="96548" idx="1"/>
            </p:cNvCxnSpPr>
            <p:nvPr/>
          </p:nvCxnSpPr>
          <p:spPr bwMode="auto">
            <a:xfrm flipV="1">
              <a:off x="4460993" y="3953654"/>
              <a:ext cx="769838" cy="158015"/>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cxnSp>
          <p:nvCxnSpPr>
            <p:cNvPr id="96295" name="Straight Connector 520"/>
            <p:cNvCxnSpPr>
              <a:cxnSpLocks noChangeShapeType="1"/>
            </p:cNvCxnSpPr>
            <p:nvPr/>
          </p:nvCxnSpPr>
          <p:spPr bwMode="auto">
            <a:xfrm>
              <a:off x="3692946" y="3789212"/>
              <a:ext cx="342738" cy="204847"/>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grpSp>
      <p:grpSp>
        <p:nvGrpSpPr>
          <p:cNvPr id="45249" name="Group 39939"/>
          <p:cNvGrpSpPr>
            <a:grpSpLocks/>
          </p:cNvGrpSpPr>
          <p:nvPr/>
        </p:nvGrpSpPr>
        <p:grpSpPr bwMode="auto">
          <a:xfrm>
            <a:off x="2406650" y="3633788"/>
            <a:ext cx="2901950" cy="1296987"/>
            <a:chOff x="2407287" y="3633041"/>
            <a:chExt cx="2900648" cy="1297685"/>
          </a:xfrm>
        </p:grpSpPr>
        <p:cxnSp>
          <p:nvCxnSpPr>
            <p:cNvPr id="96289" name="Straight Connector 7"/>
            <p:cNvCxnSpPr>
              <a:cxnSpLocks noChangeShapeType="1"/>
              <a:stCxn id="96421" idx="5"/>
              <a:endCxn id="96546" idx="1"/>
            </p:cNvCxnSpPr>
            <p:nvPr/>
          </p:nvCxnSpPr>
          <p:spPr bwMode="auto">
            <a:xfrm>
              <a:off x="4876256" y="3633041"/>
              <a:ext cx="431679" cy="222499"/>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cxnSp>
          <p:nvCxnSpPr>
            <p:cNvPr id="96290" name="Straight Connector 415"/>
            <p:cNvCxnSpPr>
              <a:cxnSpLocks noChangeShapeType="1"/>
              <a:endCxn id="96380" idx="0"/>
            </p:cNvCxnSpPr>
            <p:nvPr/>
          </p:nvCxnSpPr>
          <p:spPr bwMode="auto">
            <a:xfrm flipH="1">
              <a:off x="2407287" y="3753131"/>
              <a:ext cx="282429" cy="511372"/>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cxnSp>
          <p:nvCxnSpPr>
            <p:cNvPr id="96291" name="Straight Connector 523"/>
            <p:cNvCxnSpPr>
              <a:cxnSpLocks noChangeShapeType="1"/>
              <a:stCxn id="96343" idx="0"/>
            </p:cNvCxnSpPr>
            <p:nvPr/>
          </p:nvCxnSpPr>
          <p:spPr bwMode="auto">
            <a:xfrm flipV="1">
              <a:off x="4307545" y="4626270"/>
              <a:ext cx="843636" cy="304456"/>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grpSp>
      <p:grpSp>
        <p:nvGrpSpPr>
          <p:cNvPr id="45257" name="Group 39945"/>
          <p:cNvGrpSpPr>
            <a:grpSpLocks/>
          </p:cNvGrpSpPr>
          <p:nvPr/>
        </p:nvGrpSpPr>
        <p:grpSpPr bwMode="auto">
          <a:xfrm>
            <a:off x="4686300" y="4864100"/>
            <a:ext cx="1914525" cy="741363"/>
            <a:chOff x="4686300" y="4864100"/>
            <a:chExt cx="1914118" cy="740879"/>
          </a:xfrm>
        </p:grpSpPr>
        <p:sp>
          <p:nvSpPr>
            <p:cNvPr id="96287" name="TextBox 39940"/>
            <p:cNvSpPr txBox="1">
              <a:spLocks noChangeArrowheads="1"/>
            </p:cNvSpPr>
            <p:nvPr/>
          </p:nvSpPr>
          <p:spPr bwMode="auto">
            <a:xfrm>
              <a:off x="4838700" y="5143500"/>
              <a:ext cx="1761718" cy="461479"/>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altLang="zh-CN" i="1">
                  <a:solidFill>
                    <a:srgbClr val="CC0000"/>
                  </a:solidFill>
                </a:rPr>
                <a:t>peering link</a:t>
              </a:r>
            </a:p>
          </p:txBody>
        </p:sp>
        <p:cxnSp>
          <p:nvCxnSpPr>
            <p:cNvPr id="96288" name="Straight Connector 39943"/>
            <p:cNvCxnSpPr>
              <a:cxnSpLocks noChangeShapeType="1"/>
            </p:cNvCxnSpPr>
            <p:nvPr/>
          </p:nvCxnSpPr>
          <p:spPr bwMode="auto">
            <a:xfrm>
              <a:off x="4686300" y="4864100"/>
              <a:ext cx="266700" cy="419100"/>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cxnSp>
      </p:grpSp>
      <p:grpSp>
        <p:nvGrpSpPr>
          <p:cNvPr id="45265" name="Group 39950"/>
          <p:cNvGrpSpPr>
            <a:grpSpLocks/>
          </p:cNvGrpSpPr>
          <p:nvPr/>
        </p:nvGrpSpPr>
        <p:grpSpPr bwMode="auto">
          <a:xfrm>
            <a:off x="5270500" y="1701800"/>
            <a:ext cx="3403600" cy="1169988"/>
            <a:chOff x="5270500" y="1701800"/>
            <a:chExt cx="3402978" cy="1169232"/>
          </a:xfrm>
        </p:grpSpPr>
        <p:sp>
          <p:nvSpPr>
            <p:cNvPr id="96285" name="TextBox 39946"/>
            <p:cNvSpPr txBox="1">
              <a:spLocks noChangeArrowheads="1"/>
            </p:cNvSpPr>
            <p:nvPr/>
          </p:nvSpPr>
          <p:spPr bwMode="auto">
            <a:xfrm>
              <a:off x="5270500" y="1701800"/>
              <a:ext cx="3402978" cy="4613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altLang="zh-CN" i="1" dirty="0">
                  <a:solidFill>
                    <a:srgbClr val="CC0000"/>
                  </a:solidFill>
                </a:rPr>
                <a:t>Internet exchange point</a:t>
              </a:r>
            </a:p>
          </p:txBody>
        </p:sp>
        <p:cxnSp>
          <p:nvCxnSpPr>
            <p:cNvPr id="96286" name="Straight Connector 39948"/>
            <p:cNvCxnSpPr>
              <a:cxnSpLocks noChangeShapeType="1"/>
              <a:endCxn id="96302" idx="0"/>
            </p:cNvCxnSpPr>
            <p:nvPr/>
          </p:nvCxnSpPr>
          <p:spPr bwMode="auto">
            <a:xfrm flipH="1">
              <a:off x="5952289" y="2159000"/>
              <a:ext cx="219911" cy="712032"/>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cxnSp>
      </p:grpSp>
    </p:spTree>
    <p:extLst>
      <p:ext uri="{BB962C8B-B14F-4D97-AF65-F5344CB8AC3E}">
        <p14:creationId xmlns:p14="http://schemas.microsoft.com/office/powerpoint/2010/main" val="403779206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45249"/>
                                        </p:tgtEl>
                                        <p:attrNameLst>
                                          <p:attrName>style.visibility</p:attrName>
                                        </p:attrNameLst>
                                      </p:cBhvr>
                                      <p:to>
                                        <p:strVal val="visible"/>
                                      </p:to>
                                    </p:set>
                                    <p:animEffect transition="in" filter="dissolve">
                                      <p:cBhvr>
                                        <p:cTn id="7" dur="500"/>
                                        <p:tgtEl>
                                          <p:spTgt spid="45249"/>
                                        </p:tgtEl>
                                      </p:cBhvr>
                                    </p:animEffect>
                                  </p:childTnLst>
                                </p:cTn>
                              </p:par>
                              <p:par>
                                <p:cTn id="8" presetID="9" presetClass="entr" presetSubtype="0" fill="hold" nodeType="withEffect">
                                  <p:stCondLst>
                                    <p:cond delay="0"/>
                                  </p:stCondLst>
                                  <p:childTnLst>
                                    <p:set>
                                      <p:cBhvr>
                                        <p:cTn id="9" dur="1" fill="hold">
                                          <p:stCondLst>
                                            <p:cond delay="0"/>
                                          </p:stCondLst>
                                        </p:cTn>
                                        <p:tgtEl>
                                          <p:spTgt spid="45257"/>
                                        </p:tgtEl>
                                        <p:attrNameLst>
                                          <p:attrName>style.visibility</p:attrName>
                                        </p:attrNameLst>
                                      </p:cBhvr>
                                      <p:to>
                                        <p:strVal val="visible"/>
                                      </p:to>
                                    </p:set>
                                    <p:animEffect transition="in" filter="dissolve">
                                      <p:cBhvr>
                                        <p:cTn id="10" dur="500"/>
                                        <p:tgtEl>
                                          <p:spTgt spid="45257"/>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9" presetClass="entr" presetSubtype="0" fill="hold" nodeType="clickEffect">
                                  <p:stCondLst>
                                    <p:cond delay="0"/>
                                  </p:stCondLst>
                                  <p:childTnLst>
                                    <p:set>
                                      <p:cBhvr>
                                        <p:cTn id="14" dur="1" fill="hold">
                                          <p:stCondLst>
                                            <p:cond delay="0"/>
                                          </p:stCondLst>
                                        </p:cTn>
                                        <p:tgtEl>
                                          <p:spTgt spid="45217"/>
                                        </p:tgtEl>
                                        <p:attrNameLst>
                                          <p:attrName>style.visibility</p:attrName>
                                        </p:attrNameLst>
                                      </p:cBhvr>
                                      <p:to>
                                        <p:strVal val="visible"/>
                                      </p:to>
                                    </p:set>
                                    <p:animEffect transition="in" filter="dissolve">
                                      <p:cBhvr>
                                        <p:cTn id="15" dur="500"/>
                                        <p:tgtEl>
                                          <p:spTgt spid="45217"/>
                                        </p:tgtEl>
                                      </p:cBhvr>
                                    </p:animEffect>
                                  </p:childTnLst>
                                </p:cTn>
                              </p:par>
                              <p:par>
                                <p:cTn id="16" presetID="9" presetClass="entr" presetSubtype="0" fill="hold" nodeType="withEffect">
                                  <p:stCondLst>
                                    <p:cond delay="0"/>
                                  </p:stCondLst>
                                  <p:childTnLst>
                                    <p:set>
                                      <p:cBhvr>
                                        <p:cTn id="17" dur="1" fill="hold">
                                          <p:stCondLst>
                                            <p:cond delay="0"/>
                                          </p:stCondLst>
                                        </p:cTn>
                                        <p:tgtEl>
                                          <p:spTgt spid="45233"/>
                                        </p:tgtEl>
                                        <p:attrNameLst>
                                          <p:attrName>style.visibility</p:attrName>
                                        </p:attrNameLst>
                                      </p:cBhvr>
                                      <p:to>
                                        <p:strVal val="visible"/>
                                      </p:to>
                                    </p:set>
                                    <p:animEffect transition="in" filter="dissolve">
                                      <p:cBhvr>
                                        <p:cTn id="18" dur="500"/>
                                        <p:tgtEl>
                                          <p:spTgt spid="45233"/>
                                        </p:tgtEl>
                                      </p:cBhvr>
                                    </p:animEffect>
                                  </p:childTnLst>
                                </p:cTn>
                              </p:par>
                              <p:par>
                                <p:cTn id="19" presetID="9" presetClass="entr" presetSubtype="0" fill="hold" nodeType="withEffect">
                                  <p:stCondLst>
                                    <p:cond delay="0"/>
                                  </p:stCondLst>
                                  <p:childTnLst>
                                    <p:set>
                                      <p:cBhvr>
                                        <p:cTn id="20" dur="1" fill="hold">
                                          <p:stCondLst>
                                            <p:cond delay="0"/>
                                          </p:stCondLst>
                                        </p:cTn>
                                        <p:tgtEl>
                                          <p:spTgt spid="45265"/>
                                        </p:tgtEl>
                                        <p:attrNameLst>
                                          <p:attrName>style.visibility</p:attrName>
                                        </p:attrNameLst>
                                      </p:cBhvr>
                                      <p:to>
                                        <p:strVal val="visible"/>
                                      </p:to>
                                    </p:set>
                                    <p:animEffect transition="in" filter="dissolve">
                                      <p:cBhvr>
                                        <p:cTn id="21" dur="500"/>
                                        <p:tgtEl>
                                          <p:spTgt spid="452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Rectangle 2"/>
          <p:cNvSpPr>
            <a:spLocks noGrp="1" noChangeArrowheads="1"/>
          </p:cNvSpPr>
          <p:nvPr>
            <p:ph type="title" idx="4294967295"/>
          </p:nvPr>
        </p:nvSpPr>
        <p:spPr>
          <a:xfrm>
            <a:off x="255588" y="165100"/>
            <a:ext cx="8888412" cy="650875"/>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eaLnBrk="1" hangingPunct="1"/>
            <a:r>
              <a:rPr lang="en-US" altLang="zh-CN" sz="3200" b="1" dirty="0">
                <a:ea typeface="ＭＳ Ｐゴシック" pitchFamily="34" charset="-128"/>
              </a:rPr>
              <a:t>Internet structure: network of networks</a:t>
            </a:r>
          </a:p>
        </p:txBody>
      </p:sp>
      <p:grpSp>
        <p:nvGrpSpPr>
          <p:cNvPr id="98307" name="Group 5"/>
          <p:cNvGrpSpPr>
            <a:grpSpLocks/>
          </p:cNvGrpSpPr>
          <p:nvPr/>
        </p:nvGrpSpPr>
        <p:grpSpPr bwMode="auto">
          <a:xfrm>
            <a:off x="450850" y="1849438"/>
            <a:ext cx="8437563" cy="4559300"/>
            <a:chOff x="154891" y="1905681"/>
            <a:chExt cx="8436427" cy="4559651"/>
          </a:xfrm>
        </p:grpSpPr>
        <p:grpSp>
          <p:nvGrpSpPr>
            <p:cNvPr id="98599" name="Group 2"/>
            <p:cNvGrpSpPr>
              <a:grpSpLocks/>
            </p:cNvGrpSpPr>
            <p:nvPr/>
          </p:nvGrpSpPr>
          <p:grpSpPr bwMode="auto">
            <a:xfrm>
              <a:off x="1529396" y="2297655"/>
              <a:ext cx="648422" cy="418253"/>
              <a:chOff x="3053396" y="4304255"/>
              <a:chExt cx="648422" cy="418253"/>
            </a:xfrm>
          </p:grpSpPr>
          <p:sp>
            <p:nvSpPr>
              <p:cNvPr id="98651"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8652" name="TextBox 1"/>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algn="ctr">
                  <a:lnSpc>
                    <a:spcPts val="1000"/>
                  </a:lnSpc>
                </a:pPr>
                <a:r>
                  <a:rPr lang="en-US" altLang="zh-CN" sz="1000"/>
                  <a:t>access</a:t>
                </a:r>
              </a:p>
              <a:p>
                <a:pPr algn="ctr">
                  <a:lnSpc>
                    <a:spcPts val="1000"/>
                  </a:lnSpc>
                </a:pPr>
                <a:r>
                  <a:rPr lang="en-US" altLang="zh-CN" sz="1000"/>
                  <a:t>net</a:t>
                </a:r>
              </a:p>
            </p:txBody>
          </p:sp>
        </p:grpSp>
        <p:grpSp>
          <p:nvGrpSpPr>
            <p:cNvPr id="98600" name="Group 131"/>
            <p:cNvGrpSpPr>
              <a:grpSpLocks/>
            </p:cNvGrpSpPr>
            <p:nvPr/>
          </p:nvGrpSpPr>
          <p:grpSpPr bwMode="auto">
            <a:xfrm>
              <a:off x="373696" y="3097755"/>
              <a:ext cx="648422" cy="418253"/>
              <a:chOff x="3053396" y="4304255"/>
              <a:chExt cx="648422" cy="418253"/>
            </a:xfrm>
          </p:grpSpPr>
          <p:sp>
            <p:nvSpPr>
              <p:cNvPr id="98649"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8650" name="TextBox 133"/>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algn="ctr">
                  <a:lnSpc>
                    <a:spcPts val="1000"/>
                  </a:lnSpc>
                </a:pPr>
                <a:r>
                  <a:rPr lang="en-US" altLang="zh-CN" sz="1000"/>
                  <a:t>access</a:t>
                </a:r>
              </a:p>
              <a:p>
                <a:pPr algn="ctr">
                  <a:lnSpc>
                    <a:spcPts val="1000"/>
                  </a:lnSpc>
                </a:pPr>
                <a:r>
                  <a:rPr lang="en-US" altLang="zh-CN" sz="1000"/>
                  <a:t>net</a:t>
                </a:r>
              </a:p>
            </p:txBody>
          </p:sp>
        </p:grpSp>
        <p:grpSp>
          <p:nvGrpSpPr>
            <p:cNvPr id="98601" name="Group 135"/>
            <p:cNvGrpSpPr>
              <a:grpSpLocks/>
            </p:cNvGrpSpPr>
            <p:nvPr/>
          </p:nvGrpSpPr>
          <p:grpSpPr bwMode="auto">
            <a:xfrm>
              <a:off x="6037896" y="2551655"/>
              <a:ext cx="648422" cy="418253"/>
              <a:chOff x="3053396" y="4304255"/>
              <a:chExt cx="648422" cy="418253"/>
            </a:xfrm>
          </p:grpSpPr>
          <p:sp>
            <p:nvSpPr>
              <p:cNvPr id="98647"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8648" name="TextBox 137"/>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algn="ctr">
                  <a:lnSpc>
                    <a:spcPts val="1000"/>
                  </a:lnSpc>
                </a:pPr>
                <a:r>
                  <a:rPr lang="en-US" altLang="zh-CN" sz="1000"/>
                  <a:t>access</a:t>
                </a:r>
              </a:p>
              <a:p>
                <a:pPr algn="ctr">
                  <a:lnSpc>
                    <a:spcPts val="1000"/>
                  </a:lnSpc>
                </a:pPr>
                <a:r>
                  <a:rPr lang="en-US" altLang="zh-CN" sz="1000"/>
                  <a:t>net</a:t>
                </a:r>
              </a:p>
            </p:txBody>
          </p:sp>
        </p:grpSp>
        <p:grpSp>
          <p:nvGrpSpPr>
            <p:cNvPr id="98602" name="Group 138"/>
            <p:cNvGrpSpPr>
              <a:grpSpLocks/>
            </p:cNvGrpSpPr>
            <p:nvPr/>
          </p:nvGrpSpPr>
          <p:grpSpPr bwMode="auto">
            <a:xfrm>
              <a:off x="945196" y="5409155"/>
              <a:ext cx="648422" cy="418253"/>
              <a:chOff x="3053396" y="4304255"/>
              <a:chExt cx="648422" cy="418253"/>
            </a:xfrm>
          </p:grpSpPr>
          <p:sp>
            <p:nvSpPr>
              <p:cNvPr id="98645"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8646" name="TextBox 140"/>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algn="ctr">
                  <a:lnSpc>
                    <a:spcPts val="1000"/>
                  </a:lnSpc>
                </a:pPr>
                <a:r>
                  <a:rPr lang="en-US" altLang="zh-CN" sz="1000"/>
                  <a:t>access</a:t>
                </a:r>
              </a:p>
              <a:p>
                <a:pPr algn="ctr">
                  <a:lnSpc>
                    <a:spcPts val="1000"/>
                  </a:lnSpc>
                </a:pPr>
                <a:r>
                  <a:rPr lang="en-US" altLang="zh-CN" sz="1000"/>
                  <a:t>net</a:t>
                </a:r>
              </a:p>
            </p:txBody>
          </p:sp>
        </p:grpSp>
        <p:grpSp>
          <p:nvGrpSpPr>
            <p:cNvPr id="98603" name="Group 141"/>
            <p:cNvGrpSpPr>
              <a:grpSpLocks/>
            </p:cNvGrpSpPr>
            <p:nvPr/>
          </p:nvGrpSpPr>
          <p:grpSpPr bwMode="auto">
            <a:xfrm>
              <a:off x="526096" y="4786855"/>
              <a:ext cx="648422" cy="418253"/>
              <a:chOff x="3053396" y="4304255"/>
              <a:chExt cx="648422" cy="418253"/>
            </a:xfrm>
          </p:grpSpPr>
          <p:sp>
            <p:nvSpPr>
              <p:cNvPr id="98643"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8644" name="TextBox 143"/>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algn="ctr">
                  <a:lnSpc>
                    <a:spcPts val="1000"/>
                  </a:lnSpc>
                </a:pPr>
                <a:r>
                  <a:rPr lang="en-US" altLang="zh-CN" sz="1000"/>
                  <a:t>access</a:t>
                </a:r>
              </a:p>
              <a:p>
                <a:pPr algn="ctr">
                  <a:lnSpc>
                    <a:spcPts val="1000"/>
                  </a:lnSpc>
                </a:pPr>
                <a:r>
                  <a:rPr lang="en-US" altLang="zh-CN" sz="1000"/>
                  <a:t>net</a:t>
                </a:r>
              </a:p>
            </p:txBody>
          </p:sp>
        </p:grpSp>
        <p:grpSp>
          <p:nvGrpSpPr>
            <p:cNvPr id="98604" name="Group 144"/>
            <p:cNvGrpSpPr>
              <a:grpSpLocks/>
            </p:cNvGrpSpPr>
            <p:nvPr/>
          </p:nvGrpSpPr>
          <p:grpSpPr bwMode="auto">
            <a:xfrm>
              <a:off x="297496" y="4126455"/>
              <a:ext cx="648422" cy="418253"/>
              <a:chOff x="3053396" y="4304255"/>
              <a:chExt cx="648422" cy="418253"/>
            </a:xfrm>
          </p:grpSpPr>
          <p:sp>
            <p:nvSpPr>
              <p:cNvPr id="98641"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8642" name="TextBox 146"/>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algn="ctr">
                  <a:lnSpc>
                    <a:spcPts val="1000"/>
                  </a:lnSpc>
                </a:pPr>
                <a:r>
                  <a:rPr lang="en-US" altLang="zh-CN" sz="1000"/>
                  <a:t>access</a:t>
                </a:r>
              </a:p>
              <a:p>
                <a:pPr algn="ctr">
                  <a:lnSpc>
                    <a:spcPts val="1000"/>
                  </a:lnSpc>
                </a:pPr>
                <a:r>
                  <a:rPr lang="en-US" altLang="zh-CN" sz="1000"/>
                  <a:t>net</a:t>
                </a:r>
              </a:p>
            </p:txBody>
          </p:sp>
        </p:grpSp>
        <p:grpSp>
          <p:nvGrpSpPr>
            <p:cNvPr id="98605" name="Group 147"/>
            <p:cNvGrpSpPr>
              <a:grpSpLocks/>
            </p:cNvGrpSpPr>
            <p:nvPr/>
          </p:nvGrpSpPr>
          <p:grpSpPr bwMode="auto">
            <a:xfrm>
              <a:off x="6787196" y="2983455"/>
              <a:ext cx="648422" cy="418253"/>
              <a:chOff x="3053396" y="4304255"/>
              <a:chExt cx="648422" cy="418253"/>
            </a:xfrm>
          </p:grpSpPr>
          <p:sp>
            <p:nvSpPr>
              <p:cNvPr id="98639"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8640" name="TextBox 149"/>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algn="ctr">
                  <a:lnSpc>
                    <a:spcPts val="1000"/>
                  </a:lnSpc>
                </a:pPr>
                <a:r>
                  <a:rPr lang="en-US" altLang="zh-CN" sz="1000"/>
                  <a:t>access</a:t>
                </a:r>
              </a:p>
              <a:p>
                <a:pPr algn="ctr">
                  <a:lnSpc>
                    <a:spcPts val="1000"/>
                  </a:lnSpc>
                </a:pPr>
                <a:r>
                  <a:rPr lang="en-US" altLang="zh-CN" sz="1000"/>
                  <a:t>net</a:t>
                </a:r>
              </a:p>
            </p:txBody>
          </p:sp>
        </p:grpSp>
        <p:grpSp>
          <p:nvGrpSpPr>
            <p:cNvPr id="98606" name="Group 150"/>
            <p:cNvGrpSpPr>
              <a:grpSpLocks/>
            </p:cNvGrpSpPr>
            <p:nvPr/>
          </p:nvGrpSpPr>
          <p:grpSpPr bwMode="auto">
            <a:xfrm>
              <a:off x="3129596" y="2056355"/>
              <a:ext cx="648422" cy="418253"/>
              <a:chOff x="3053396" y="4304255"/>
              <a:chExt cx="648422" cy="418253"/>
            </a:xfrm>
          </p:grpSpPr>
          <p:sp>
            <p:nvSpPr>
              <p:cNvPr id="98637"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8638" name="TextBox 152"/>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algn="ctr">
                  <a:lnSpc>
                    <a:spcPts val="1000"/>
                  </a:lnSpc>
                </a:pPr>
                <a:r>
                  <a:rPr lang="en-US" altLang="zh-CN" sz="1000"/>
                  <a:t>access</a:t>
                </a:r>
              </a:p>
              <a:p>
                <a:pPr algn="ctr">
                  <a:lnSpc>
                    <a:spcPts val="1000"/>
                  </a:lnSpc>
                </a:pPr>
                <a:r>
                  <a:rPr lang="en-US" altLang="zh-CN" sz="1000"/>
                  <a:t>net</a:t>
                </a:r>
              </a:p>
            </p:txBody>
          </p:sp>
        </p:grpSp>
        <p:grpSp>
          <p:nvGrpSpPr>
            <p:cNvPr id="98607" name="Group 153"/>
            <p:cNvGrpSpPr>
              <a:grpSpLocks/>
            </p:cNvGrpSpPr>
            <p:nvPr/>
          </p:nvGrpSpPr>
          <p:grpSpPr bwMode="auto">
            <a:xfrm>
              <a:off x="754696" y="2704055"/>
              <a:ext cx="648422" cy="418253"/>
              <a:chOff x="3053396" y="4304255"/>
              <a:chExt cx="648422" cy="418253"/>
            </a:xfrm>
          </p:grpSpPr>
          <p:sp>
            <p:nvSpPr>
              <p:cNvPr id="98635"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8636" name="TextBox 155"/>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algn="ctr">
                  <a:lnSpc>
                    <a:spcPts val="1000"/>
                  </a:lnSpc>
                </a:pPr>
                <a:r>
                  <a:rPr lang="en-US" altLang="zh-CN" sz="1000"/>
                  <a:t>access</a:t>
                </a:r>
              </a:p>
              <a:p>
                <a:pPr algn="ctr">
                  <a:lnSpc>
                    <a:spcPts val="1000"/>
                  </a:lnSpc>
                </a:pPr>
                <a:r>
                  <a:rPr lang="en-US" altLang="zh-CN" sz="1000"/>
                  <a:t>net</a:t>
                </a:r>
              </a:p>
            </p:txBody>
          </p:sp>
        </p:grpSp>
        <p:grpSp>
          <p:nvGrpSpPr>
            <p:cNvPr id="98608" name="Group 156"/>
            <p:cNvGrpSpPr>
              <a:grpSpLocks/>
            </p:cNvGrpSpPr>
            <p:nvPr/>
          </p:nvGrpSpPr>
          <p:grpSpPr bwMode="auto">
            <a:xfrm>
              <a:off x="4043996" y="2030955"/>
              <a:ext cx="648422" cy="418253"/>
              <a:chOff x="3053396" y="4304255"/>
              <a:chExt cx="648422" cy="418253"/>
            </a:xfrm>
          </p:grpSpPr>
          <p:sp>
            <p:nvSpPr>
              <p:cNvPr id="98633"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8634" name="TextBox 158"/>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algn="ctr">
                  <a:lnSpc>
                    <a:spcPts val="1000"/>
                  </a:lnSpc>
                </a:pPr>
                <a:r>
                  <a:rPr lang="en-US" altLang="zh-CN" sz="1000"/>
                  <a:t>access</a:t>
                </a:r>
              </a:p>
              <a:p>
                <a:pPr algn="ctr">
                  <a:lnSpc>
                    <a:spcPts val="1000"/>
                  </a:lnSpc>
                </a:pPr>
                <a:r>
                  <a:rPr lang="en-US" altLang="zh-CN" sz="1000"/>
                  <a:t>net</a:t>
                </a:r>
              </a:p>
            </p:txBody>
          </p:sp>
        </p:grpSp>
        <p:grpSp>
          <p:nvGrpSpPr>
            <p:cNvPr id="98609" name="Group 160"/>
            <p:cNvGrpSpPr>
              <a:grpSpLocks/>
            </p:cNvGrpSpPr>
            <p:nvPr/>
          </p:nvGrpSpPr>
          <p:grpSpPr bwMode="auto">
            <a:xfrm>
              <a:off x="7104696" y="5663155"/>
              <a:ext cx="648422" cy="418253"/>
              <a:chOff x="3053396" y="4304255"/>
              <a:chExt cx="648422" cy="418253"/>
            </a:xfrm>
          </p:grpSpPr>
          <p:sp>
            <p:nvSpPr>
              <p:cNvPr id="98631"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8632" name="TextBox 162"/>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algn="ctr">
                  <a:lnSpc>
                    <a:spcPts val="1000"/>
                  </a:lnSpc>
                </a:pPr>
                <a:r>
                  <a:rPr lang="en-US" altLang="zh-CN" sz="1000"/>
                  <a:t>access</a:t>
                </a:r>
              </a:p>
              <a:p>
                <a:pPr algn="ctr">
                  <a:lnSpc>
                    <a:spcPts val="1000"/>
                  </a:lnSpc>
                </a:pPr>
                <a:r>
                  <a:rPr lang="en-US" altLang="zh-CN" sz="1000"/>
                  <a:t>net</a:t>
                </a:r>
              </a:p>
            </p:txBody>
          </p:sp>
        </p:grpSp>
        <p:grpSp>
          <p:nvGrpSpPr>
            <p:cNvPr id="98610" name="Group 163"/>
            <p:cNvGrpSpPr>
              <a:grpSpLocks/>
            </p:cNvGrpSpPr>
            <p:nvPr/>
          </p:nvGrpSpPr>
          <p:grpSpPr bwMode="auto">
            <a:xfrm>
              <a:off x="7942896" y="5015455"/>
              <a:ext cx="648422" cy="418253"/>
              <a:chOff x="3053396" y="4304255"/>
              <a:chExt cx="648422" cy="418253"/>
            </a:xfrm>
          </p:grpSpPr>
          <p:sp>
            <p:nvSpPr>
              <p:cNvPr id="98629"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8630" name="TextBox 165"/>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algn="ctr">
                  <a:lnSpc>
                    <a:spcPts val="1000"/>
                  </a:lnSpc>
                </a:pPr>
                <a:r>
                  <a:rPr lang="en-US" altLang="zh-CN" sz="1000"/>
                  <a:t>access</a:t>
                </a:r>
              </a:p>
              <a:p>
                <a:pPr algn="ctr">
                  <a:lnSpc>
                    <a:spcPts val="1000"/>
                  </a:lnSpc>
                </a:pPr>
                <a:r>
                  <a:rPr lang="en-US" altLang="zh-CN" sz="1000"/>
                  <a:t>net</a:t>
                </a:r>
              </a:p>
            </p:txBody>
          </p:sp>
        </p:grpSp>
        <p:grpSp>
          <p:nvGrpSpPr>
            <p:cNvPr id="98611" name="Group 166"/>
            <p:cNvGrpSpPr>
              <a:grpSpLocks/>
            </p:cNvGrpSpPr>
            <p:nvPr/>
          </p:nvGrpSpPr>
          <p:grpSpPr bwMode="auto">
            <a:xfrm>
              <a:off x="7714296" y="4101055"/>
              <a:ext cx="648422" cy="418253"/>
              <a:chOff x="3053396" y="4304255"/>
              <a:chExt cx="648422" cy="418253"/>
            </a:xfrm>
          </p:grpSpPr>
          <p:sp>
            <p:nvSpPr>
              <p:cNvPr id="98627"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8628" name="TextBox 168"/>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algn="ctr">
                  <a:lnSpc>
                    <a:spcPts val="1000"/>
                  </a:lnSpc>
                </a:pPr>
                <a:r>
                  <a:rPr lang="en-US" altLang="zh-CN" sz="1000"/>
                  <a:t>access</a:t>
                </a:r>
              </a:p>
              <a:p>
                <a:pPr algn="ctr">
                  <a:lnSpc>
                    <a:spcPts val="1000"/>
                  </a:lnSpc>
                </a:pPr>
                <a:r>
                  <a:rPr lang="en-US" altLang="zh-CN" sz="1000"/>
                  <a:t>net</a:t>
                </a:r>
              </a:p>
            </p:txBody>
          </p:sp>
        </p:grpSp>
        <p:grpSp>
          <p:nvGrpSpPr>
            <p:cNvPr id="98612" name="Group 169"/>
            <p:cNvGrpSpPr>
              <a:grpSpLocks/>
            </p:cNvGrpSpPr>
            <p:nvPr/>
          </p:nvGrpSpPr>
          <p:grpSpPr bwMode="auto">
            <a:xfrm>
              <a:off x="4869496" y="5904455"/>
              <a:ext cx="648422" cy="418253"/>
              <a:chOff x="3053396" y="4304255"/>
              <a:chExt cx="648422" cy="418253"/>
            </a:xfrm>
          </p:grpSpPr>
          <p:sp>
            <p:nvSpPr>
              <p:cNvPr id="98625"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8626" name="TextBox 171"/>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algn="ctr">
                  <a:lnSpc>
                    <a:spcPts val="1000"/>
                  </a:lnSpc>
                </a:pPr>
                <a:r>
                  <a:rPr lang="en-US" altLang="zh-CN" sz="1000"/>
                  <a:t>access</a:t>
                </a:r>
              </a:p>
              <a:p>
                <a:pPr algn="ctr">
                  <a:lnSpc>
                    <a:spcPts val="1000"/>
                  </a:lnSpc>
                </a:pPr>
                <a:r>
                  <a:rPr lang="en-US" altLang="zh-CN" sz="1000"/>
                  <a:t>net</a:t>
                </a:r>
              </a:p>
            </p:txBody>
          </p:sp>
        </p:grpSp>
        <p:grpSp>
          <p:nvGrpSpPr>
            <p:cNvPr id="98613" name="Group 172"/>
            <p:cNvGrpSpPr>
              <a:grpSpLocks/>
            </p:cNvGrpSpPr>
            <p:nvPr/>
          </p:nvGrpSpPr>
          <p:grpSpPr bwMode="auto">
            <a:xfrm>
              <a:off x="3955096" y="6044155"/>
              <a:ext cx="648422" cy="418253"/>
              <a:chOff x="3053396" y="4304255"/>
              <a:chExt cx="648422" cy="418253"/>
            </a:xfrm>
          </p:grpSpPr>
          <p:sp>
            <p:nvSpPr>
              <p:cNvPr id="98623"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8624" name="TextBox 174"/>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algn="ctr">
                  <a:lnSpc>
                    <a:spcPts val="1000"/>
                  </a:lnSpc>
                </a:pPr>
                <a:r>
                  <a:rPr lang="en-US" altLang="zh-CN" sz="1000"/>
                  <a:t>access</a:t>
                </a:r>
              </a:p>
              <a:p>
                <a:pPr algn="ctr">
                  <a:lnSpc>
                    <a:spcPts val="1000"/>
                  </a:lnSpc>
                </a:pPr>
                <a:r>
                  <a:rPr lang="en-US" altLang="zh-CN" sz="1000"/>
                  <a:t>net</a:t>
                </a:r>
              </a:p>
            </p:txBody>
          </p:sp>
        </p:grpSp>
        <p:grpSp>
          <p:nvGrpSpPr>
            <p:cNvPr id="98614" name="Group 175"/>
            <p:cNvGrpSpPr>
              <a:grpSpLocks/>
            </p:cNvGrpSpPr>
            <p:nvPr/>
          </p:nvGrpSpPr>
          <p:grpSpPr bwMode="auto">
            <a:xfrm>
              <a:off x="2735896" y="5891755"/>
              <a:ext cx="648422" cy="418253"/>
              <a:chOff x="3053396" y="4304255"/>
              <a:chExt cx="648422" cy="418253"/>
            </a:xfrm>
          </p:grpSpPr>
          <p:sp>
            <p:nvSpPr>
              <p:cNvPr id="98621"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8622" name="TextBox 177"/>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algn="ctr">
                  <a:lnSpc>
                    <a:spcPts val="1000"/>
                  </a:lnSpc>
                </a:pPr>
                <a:r>
                  <a:rPr lang="en-US" altLang="zh-CN" sz="1000"/>
                  <a:t>access</a:t>
                </a:r>
              </a:p>
              <a:p>
                <a:pPr algn="ctr">
                  <a:lnSpc>
                    <a:spcPts val="1000"/>
                  </a:lnSpc>
                </a:pPr>
                <a:r>
                  <a:rPr lang="en-US" altLang="zh-CN" sz="1000"/>
                  <a:t>net</a:t>
                </a:r>
              </a:p>
            </p:txBody>
          </p:sp>
        </p:grpSp>
        <p:sp>
          <p:nvSpPr>
            <p:cNvPr id="98615" name="TextBox 4"/>
            <p:cNvSpPr txBox="1">
              <a:spLocks noChangeArrowheads="1"/>
            </p:cNvSpPr>
            <p:nvPr/>
          </p:nvSpPr>
          <p:spPr bwMode="auto">
            <a:xfrm rot="1053502">
              <a:off x="5143500" y="1955800"/>
              <a:ext cx="54373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altLang="zh-CN" sz="2800">
                  <a:solidFill>
                    <a:srgbClr val="0000FF"/>
                  </a:solidFill>
                </a:rPr>
                <a:t>…</a:t>
              </a:r>
            </a:p>
          </p:txBody>
        </p:sp>
        <p:sp>
          <p:nvSpPr>
            <p:cNvPr id="98616" name="TextBox 179"/>
            <p:cNvSpPr txBox="1">
              <a:spLocks noChangeArrowheads="1"/>
            </p:cNvSpPr>
            <p:nvPr/>
          </p:nvSpPr>
          <p:spPr bwMode="auto">
            <a:xfrm rot="2829263">
              <a:off x="7429500" y="3429000"/>
              <a:ext cx="54373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altLang="zh-CN" sz="2800">
                  <a:solidFill>
                    <a:srgbClr val="0000FF"/>
                  </a:solidFill>
                </a:rPr>
                <a:t>…</a:t>
              </a:r>
            </a:p>
          </p:txBody>
        </p:sp>
        <p:sp>
          <p:nvSpPr>
            <p:cNvPr id="98617" name="TextBox 180"/>
            <p:cNvSpPr txBox="1">
              <a:spLocks noChangeArrowheads="1"/>
            </p:cNvSpPr>
            <p:nvPr/>
          </p:nvSpPr>
          <p:spPr bwMode="auto">
            <a:xfrm rot="9845918">
              <a:off x="6098241" y="5942112"/>
              <a:ext cx="54373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altLang="zh-CN" sz="2800">
                  <a:solidFill>
                    <a:srgbClr val="0000FF"/>
                  </a:solidFill>
                </a:rPr>
                <a:t>…</a:t>
              </a:r>
            </a:p>
          </p:txBody>
        </p:sp>
        <p:sp>
          <p:nvSpPr>
            <p:cNvPr id="98618" name="TextBox 181"/>
            <p:cNvSpPr txBox="1">
              <a:spLocks noChangeArrowheads="1"/>
            </p:cNvSpPr>
            <p:nvPr/>
          </p:nvSpPr>
          <p:spPr bwMode="auto">
            <a:xfrm rot="-9948738">
              <a:off x="1730786" y="5845469"/>
              <a:ext cx="54373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altLang="zh-CN" sz="2800">
                  <a:solidFill>
                    <a:srgbClr val="0000FF"/>
                  </a:solidFill>
                </a:rPr>
                <a:t>…</a:t>
              </a:r>
            </a:p>
          </p:txBody>
        </p:sp>
        <p:sp>
          <p:nvSpPr>
            <p:cNvPr id="98619" name="TextBox 182"/>
            <p:cNvSpPr txBox="1">
              <a:spLocks noChangeArrowheads="1"/>
            </p:cNvSpPr>
            <p:nvPr/>
          </p:nvSpPr>
          <p:spPr bwMode="auto">
            <a:xfrm rot="-4992697">
              <a:off x="144631" y="3539025"/>
              <a:ext cx="54373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altLang="zh-CN" sz="2800">
                  <a:solidFill>
                    <a:srgbClr val="0000FF"/>
                  </a:solidFill>
                </a:rPr>
                <a:t>…</a:t>
              </a:r>
            </a:p>
          </p:txBody>
        </p:sp>
        <p:sp>
          <p:nvSpPr>
            <p:cNvPr id="98620" name="TextBox 183"/>
            <p:cNvSpPr txBox="1">
              <a:spLocks noChangeArrowheads="1"/>
            </p:cNvSpPr>
            <p:nvPr/>
          </p:nvSpPr>
          <p:spPr bwMode="auto">
            <a:xfrm rot="-1017263">
              <a:off x="2330376" y="1905681"/>
              <a:ext cx="54373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altLang="zh-CN" sz="2800">
                  <a:solidFill>
                    <a:srgbClr val="0000FF"/>
                  </a:solidFill>
                </a:rPr>
                <a:t>…</a:t>
              </a:r>
            </a:p>
          </p:txBody>
        </p:sp>
      </p:grpSp>
      <p:grpSp>
        <p:nvGrpSpPr>
          <p:cNvPr id="98309" name="Group 8"/>
          <p:cNvGrpSpPr>
            <a:grpSpLocks/>
          </p:cNvGrpSpPr>
          <p:nvPr/>
        </p:nvGrpSpPr>
        <p:grpSpPr bwMode="auto">
          <a:xfrm>
            <a:off x="4546600" y="3746500"/>
            <a:ext cx="3225800" cy="1117600"/>
            <a:chOff x="7848600" y="2044700"/>
            <a:chExt cx="3200399" cy="1371600"/>
          </a:xfrm>
        </p:grpSpPr>
        <p:sp>
          <p:nvSpPr>
            <p:cNvPr id="98516" name="Oval 3"/>
            <p:cNvSpPr>
              <a:spLocks noChangeArrowheads="1"/>
            </p:cNvSpPr>
            <p:nvPr/>
          </p:nvSpPr>
          <p:spPr bwMode="auto">
            <a:xfrm>
              <a:off x="7848600" y="2044700"/>
              <a:ext cx="3200399" cy="1371600"/>
            </a:xfrm>
            <a:prstGeom prst="ellipse">
              <a:avLst/>
            </a:prstGeom>
            <a:solidFill>
              <a:schemeClr val="accent1"/>
            </a:solidFill>
            <a:ln w="9525">
              <a:solidFill>
                <a:schemeClr val="tx1"/>
              </a:solidFill>
              <a:round/>
              <a:headEnd/>
              <a:tailEnd/>
            </a:ln>
          </p:spPr>
          <p:txBody>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zh-CN" altLang="zh-CN"/>
            </a:p>
          </p:txBody>
        </p:sp>
        <p:grpSp>
          <p:nvGrpSpPr>
            <p:cNvPr id="98517" name="Group 133"/>
            <p:cNvGrpSpPr>
              <a:grpSpLocks/>
            </p:cNvGrpSpPr>
            <p:nvPr/>
          </p:nvGrpSpPr>
          <p:grpSpPr bwMode="auto">
            <a:xfrm>
              <a:off x="8526482" y="2160804"/>
              <a:ext cx="532759" cy="184809"/>
              <a:chOff x="2356" y="1300"/>
              <a:chExt cx="555" cy="194"/>
            </a:xfrm>
          </p:grpSpPr>
          <p:sp>
            <p:nvSpPr>
              <p:cNvPr id="98591"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zh-CN" altLang="zh-CN">
                  <a:latin typeface="Times New Roman" pitchFamily="18" charset="0"/>
                </a:endParaRPr>
              </a:p>
            </p:txBody>
          </p:sp>
          <p:sp>
            <p:nvSpPr>
              <p:cNvPr id="98592"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algn="ctr"/>
                <a:endParaRPr lang="zh-CN" altLang="zh-CN">
                  <a:latin typeface="Times New Roman" pitchFamily="18" charset="0"/>
                </a:endParaRPr>
              </a:p>
            </p:txBody>
          </p:sp>
          <p:sp>
            <p:nvSpPr>
              <p:cNvPr id="98593"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zh-CN" altLang="zh-CN">
                  <a:latin typeface="Times New Roman" pitchFamily="18" charset="0"/>
                </a:endParaRPr>
              </a:p>
            </p:txBody>
          </p:sp>
          <p:grpSp>
            <p:nvGrpSpPr>
              <p:cNvPr id="98594" name="Group 137"/>
              <p:cNvGrpSpPr>
                <a:grpSpLocks/>
              </p:cNvGrpSpPr>
              <p:nvPr/>
            </p:nvGrpSpPr>
            <p:grpSpPr bwMode="auto">
              <a:xfrm>
                <a:off x="2468" y="1332"/>
                <a:ext cx="310" cy="60"/>
                <a:chOff x="2468" y="1332"/>
                <a:chExt cx="310" cy="60"/>
              </a:xfrm>
            </p:grpSpPr>
            <p:sp>
              <p:nvSpPr>
                <p:cNvPr id="98597"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8598"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98595" name="Line 140"/>
              <p:cNvSpPr>
                <a:spLocks noChangeShapeType="1"/>
              </p:cNvSpPr>
              <p:nvPr/>
            </p:nvSpPr>
            <p:spPr bwMode="auto">
              <a:xfrm>
                <a:off x="2357" y="1362"/>
                <a:ext cx="0" cy="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8596" name="Line 141"/>
              <p:cNvSpPr>
                <a:spLocks noChangeShapeType="1"/>
              </p:cNvSpPr>
              <p:nvPr/>
            </p:nvSpPr>
            <p:spPr bwMode="auto">
              <a:xfrm>
                <a:off x="2908" y="1364"/>
                <a:ext cx="0" cy="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cxnSp>
          <p:nvCxnSpPr>
            <p:cNvPr id="98518" name="Straight Connector 10"/>
            <p:cNvCxnSpPr>
              <a:cxnSpLocks noChangeShapeType="1"/>
              <a:stCxn id="98596" idx="0"/>
            </p:cNvCxnSpPr>
            <p:nvPr/>
          </p:nvCxnSpPr>
          <p:spPr bwMode="auto">
            <a:xfrm>
              <a:off x="9055401" y="2220819"/>
              <a:ext cx="975377" cy="136534"/>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98519" name="Straight Connector 297"/>
            <p:cNvCxnSpPr>
              <a:cxnSpLocks noChangeShapeType="1"/>
            </p:cNvCxnSpPr>
            <p:nvPr/>
          </p:nvCxnSpPr>
          <p:spPr bwMode="auto">
            <a:xfrm>
              <a:off x="9522191" y="2583188"/>
              <a:ext cx="120745" cy="8339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98520" name="Straight Connector 298"/>
            <p:cNvCxnSpPr>
              <a:cxnSpLocks noChangeShapeType="1"/>
            </p:cNvCxnSpPr>
            <p:nvPr/>
          </p:nvCxnSpPr>
          <p:spPr bwMode="auto">
            <a:xfrm flipV="1">
              <a:off x="9323081" y="2786992"/>
              <a:ext cx="243358" cy="45624"/>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98521" name="Straight Connector 299"/>
            <p:cNvCxnSpPr>
              <a:cxnSpLocks noChangeShapeType="1"/>
            </p:cNvCxnSpPr>
            <p:nvPr/>
          </p:nvCxnSpPr>
          <p:spPr bwMode="auto">
            <a:xfrm flipV="1">
              <a:off x="9028147" y="2611644"/>
              <a:ext cx="192778" cy="109584"/>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98522" name="Straight Connector 300"/>
            <p:cNvCxnSpPr>
              <a:cxnSpLocks noChangeShapeType="1"/>
            </p:cNvCxnSpPr>
            <p:nvPr/>
          </p:nvCxnSpPr>
          <p:spPr bwMode="auto">
            <a:xfrm flipV="1">
              <a:off x="8729859" y="2909476"/>
              <a:ext cx="192778" cy="109584"/>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98523" name="Straight Connector 301"/>
            <p:cNvCxnSpPr>
              <a:cxnSpLocks noChangeShapeType="1"/>
            </p:cNvCxnSpPr>
            <p:nvPr/>
          </p:nvCxnSpPr>
          <p:spPr bwMode="auto">
            <a:xfrm flipV="1">
              <a:off x="9537887" y="2836224"/>
              <a:ext cx="252969" cy="25294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98524" name="Straight Connector 302"/>
            <p:cNvCxnSpPr>
              <a:cxnSpLocks noChangeShapeType="1"/>
            </p:cNvCxnSpPr>
            <p:nvPr/>
          </p:nvCxnSpPr>
          <p:spPr bwMode="auto">
            <a:xfrm flipH="1" flipV="1">
              <a:off x="10029359" y="2822067"/>
              <a:ext cx="354959" cy="12439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98525" name="Straight Connector 303"/>
            <p:cNvCxnSpPr>
              <a:cxnSpLocks noChangeShapeType="1"/>
            </p:cNvCxnSpPr>
            <p:nvPr/>
          </p:nvCxnSpPr>
          <p:spPr bwMode="auto">
            <a:xfrm flipV="1">
              <a:off x="10015190" y="2475242"/>
              <a:ext cx="283363" cy="195664"/>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98526" name="Straight Connector 304"/>
            <p:cNvCxnSpPr>
              <a:cxnSpLocks noChangeShapeType="1"/>
              <a:endCxn id="98591" idx="4"/>
            </p:cNvCxnSpPr>
            <p:nvPr/>
          </p:nvCxnSpPr>
          <p:spPr bwMode="auto">
            <a:xfrm flipH="1" flipV="1">
              <a:off x="8791902" y="2345614"/>
              <a:ext cx="410984" cy="8718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sp>
          <p:nvSpPr>
            <p:cNvPr id="98527" name="TextBox 39958"/>
            <p:cNvSpPr txBox="1">
              <a:spLocks noChangeArrowheads="1"/>
            </p:cNvSpPr>
            <p:nvPr/>
          </p:nvSpPr>
          <p:spPr bwMode="auto">
            <a:xfrm>
              <a:off x="7958081" y="2471291"/>
              <a:ext cx="886407" cy="491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altLang="zh-CN" sz="2000" i="1"/>
                <a:t>ISP B</a:t>
              </a:r>
            </a:p>
          </p:txBody>
        </p:sp>
        <p:grpSp>
          <p:nvGrpSpPr>
            <p:cNvPr id="98528" name="Group 133"/>
            <p:cNvGrpSpPr>
              <a:grpSpLocks/>
            </p:cNvGrpSpPr>
            <p:nvPr/>
          </p:nvGrpSpPr>
          <p:grpSpPr bwMode="auto">
            <a:xfrm>
              <a:off x="9555206" y="2650627"/>
              <a:ext cx="532759" cy="184809"/>
              <a:chOff x="2356" y="1300"/>
              <a:chExt cx="555" cy="194"/>
            </a:xfrm>
          </p:grpSpPr>
          <p:sp>
            <p:nvSpPr>
              <p:cNvPr id="98583"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zh-CN" altLang="zh-CN">
                  <a:latin typeface="Times New Roman" pitchFamily="18" charset="0"/>
                </a:endParaRPr>
              </a:p>
            </p:txBody>
          </p:sp>
          <p:sp>
            <p:nvSpPr>
              <p:cNvPr id="98584"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algn="ctr"/>
                <a:endParaRPr lang="zh-CN" altLang="zh-CN">
                  <a:latin typeface="Times New Roman" pitchFamily="18" charset="0"/>
                </a:endParaRPr>
              </a:p>
            </p:txBody>
          </p:sp>
          <p:sp>
            <p:nvSpPr>
              <p:cNvPr id="98585"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zh-CN" altLang="zh-CN">
                  <a:latin typeface="Times New Roman" pitchFamily="18" charset="0"/>
                </a:endParaRPr>
              </a:p>
            </p:txBody>
          </p:sp>
          <p:grpSp>
            <p:nvGrpSpPr>
              <p:cNvPr id="98586" name="Group 137"/>
              <p:cNvGrpSpPr>
                <a:grpSpLocks/>
              </p:cNvGrpSpPr>
              <p:nvPr/>
            </p:nvGrpSpPr>
            <p:grpSpPr bwMode="auto">
              <a:xfrm>
                <a:off x="2468" y="1332"/>
                <a:ext cx="310" cy="60"/>
                <a:chOff x="2468" y="1332"/>
                <a:chExt cx="310" cy="60"/>
              </a:xfrm>
            </p:grpSpPr>
            <p:sp>
              <p:nvSpPr>
                <p:cNvPr id="98589"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8590"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98587" name="Line 140"/>
              <p:cNvSpPr>
                <a:spLocks noChangeShapeType="1"/>
              </p:cNvSpPr>
              <p:nvPr/>
            </p:nvSpPr>
            <p:spPr bwMode="auto">
              <a:xfrm>
                <a:off x="2358" y="1361"/>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8588" name="Line 141"/>
              <p:cNvSpPr>
                <a:spLocks noChangeShapeType="1"/>
              </p:cNvSpPr>
              <p:nvPr/>
            </p:nvSpPr>
            <p:spPr bwMode="auto">
              <a:xfrm>
                <a:off x="2908" y="1363"/>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98529" name="Group 133"/>
            <p:cNvGrpSpPr>
              <a:grpSpLocks/>
            </p:cNvGrpSpPr>
            <p:nvPr/>
          </p:nvGrpSpPr>
          <p:grpSpPr bwMode="auto">
            <a:xfrm>
              <a:off x="8772607" y="2725609"/>
              <a:ext cx="532759" cy="184809"/>
              <a:chOff x="2356" y="1300"/>
              <a:chExt cx="555" cy="194"/>
            </a:xfrm>
          </p:grpSpPr>
          <p:sp>
            <p:nvSpPr>
              <p:cNvPr id="98575"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zh-CN" altLang="zh-CN">
                  <a:latin typeface="Times New Roman" pitchFamily="18" charset="0"/>
                </a:endParaRPr>
              </a:p>
            </p:txBody>
          </p:sp>
          <p:sp>
            <p:nvSpPr>
              <p:cNvPr id="98576"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algn="ctr"/>
                <a:endParaRPr lang="zh-CN" altLang="zh-CN">
                  <a:latin typeface="Times New Roman" pitchFamily="18" charset="0"/>
                </a:endParaRPr>
              </a:p>
            </p:txBody>
          </p:sp>
          <p:sp>
            <p:nvSpPr>
              <p:cNvPr id="98577"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zh-CN" altLang="zh-CN">
                  <a:latin typeface="Times New Roman" pitchFamily="18" charset="0"/>
                </a:endParaRPr>
              </a:p>
            </p:txBody>
          </p:sp>
          <p:grpSp>
            <p:nvGrpSpPr>
              <p:cNvPr id="98578" name="Group 137"/>
              <p:cNvGrpSpPr>
                <a:grpSpLocks/>
              </p:cNvGrpSpPr>
              <p:nvPr/>
            </p:nvGrpSpPr>
            <p:grpSpPr bwMode="auto">
              <a:xfrm>
                <a:off x="2468" y="1332"/>
                <a:ext cx="310" cy="60"/>
                <a:chOff x="2468" y="1332"/>
                <a:chExt cx="310" cy="60"/>
              </a:xfrm>
            </p:grpSpPr>
            <p:sp>
              <p:nvSpPr>
                <p:cNvPr id="98581"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8582"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98579" name="Line 140"/>
              <p:cNvSpPr>
                <a:spLocks noChangeShapeType="1"/>
              </p:cNvSpPr>
              <p:nvPr/>
            </p:nvSpPr>
            <p:spPr bwMode="auto">
              <a:xfrm>
                <a:off x="2358" y="1356"/>
                <a:ext cx="0" cy="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8580" name="Line 141"/>
              <p:cNvSpPr>
                <a:spLocks noChangeShapeType="1"/>
              </p:cNvSpPr>
              <p:nvPr/>
            </p:nvSpPr>
            <p:spPr bwMode="auto">
              <a:xfrm>
                <a:off x="2908" y="1358"/>
                <a:ext cx="0" cy="8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98530" name="Group 133"/>
            <p:cNvGrpSpPr>
              <a:grpSpLocks/>
            </p:cNvGrpSpPr>
            <p:nvPr/>
          </p:nvGrpSpPr>
          <p:grpSpPr bwMode="auto">
            <a:xfrm>
              <a:off x="9060908" y="2428111"/>
              <a:ext cx="532759" cy="184809"/>
              <a:chOff x="2356" y="1300"/>
              <a:chExt cx="555" cy="194"/>
            </a:xfrm>
          </p:grpSpPr>
          <p:sp>
            <p:nvSpPr>
              <p:cNvPr id="98567"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zh-CN" altLang="zh-CN">
                  <a:latin typeface="Times New Roman" pitchFamily="18" charset="0"/>
                </a:endParaRPr>
              </a:p>
            </p:txBody>
          </p:sp>
          <p:sp>
            <p:nvSpPr>
              <p:cNvPr id="98568"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algn="ctr"/>
                <a:endParaRPr lang="zh-CN" altLang="zh-CN">
                  <a:latin typeface="Times New Roman" pitchFamily="18" charset="0"/>
                </a:endParaRPr>
              </a:p>
            </p:txBody>
          </p:sp>
          <p:sp>
            <p:nvSpPr>
              <p:cNvPr id="98569"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zh-CN" altLang="zh-CN">
                  <a:latin typeface="Times New Roman" pitchFamily="18" charset="0"/>
                </a:endParaRPr>
              </a:p>
            </p:txBody>
          </p:sp>
          <p:grpSp>
            <p:nvGrpSpPr>
              <p:cNvPr id="98570" name="Group 137"/>
              <p:cNvGrpSpPr>
                <a:grpSpLocks/>
              </p:cNvGrpSpPr>
              <p:nvPr/>
            </p:nvGrpSpPr>
            <p:grpSpPr bwMode="auto">
              <a:xfrm>
                <a:off x="2468" y="1332"/>
                <a:ext cx="310" cy="60"/>
                <a:chOff x="2468" y="1332"/>
                <a:chExt cx="310" cy="60"/>
              </a:xfrm>
            </p:grpSpPr>
            <p:sp>
              <p:nvSpPr>
                <p:cNvPr id="98573"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8574"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98571" name="Line 140"/>
              <p:cNvSpPr>
                <a:spLocks noChangeShapeType="1"/>
              </p:cNvSpPr>
              <p:nvPr/>
            </p:nvSpPr>
            <p:spPr bwMode="auto">
              <a:xfrm>
                <a:off x="2358" y="1362"/>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8572" name="Line 141"/>
              <p:cNvSpPr>
                <a:spLocks noChangeShapeType="1"/>
              </p:cNvSpPr>
              <p:nvPr/>
            </p:nvSpPr>
            <p:spPr bwMode="auto">
              <a:xfrm>
                <a:off x="2908" y="1364"/>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98531" name="Group 133"/>
            <p:cNvGrpSpPr>
              <a:grpSpLocks/>
            </p:cNvGrpSpPr>
            <p:nvPr/>
          </p:nvGrpSpPr>
          <p:grpSpPr bwMode="auto">
            <a:xfrm>
              <a:off x="10005281" y="2289952"/>
              <a:ext cx="532759" cy="184809"/>
              <a:chOff x="2356" y="1300"/>
              <a:chExt cx="555" cy="194"/>
            </a:xfrm>
          </p:grpSpPr>
          <p:sp>
            <p:nvSpPr>
              <p:cNvPr id="98559"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zh-CN" altLang="zh-CN">
                  <a:latin typeface="Times New Roman" pitchFamily="18" charset="0"/>
                </a:endParaRPr>
              </a:p>
            </p:txBody>
          </p:sp>
          <p:sp>
            <p:nvSpPr>
              <p:cNvPr id="98560"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algn="ctr"/>
                <a:endParaRPr lang="zh-CN" altLang="zh-CN">
                  <a:latin typeface="Times New Roman" pitchFamily="18" charset="0"/>
                </a:endParaRPr>
              </a:p>
            </p:txBody>
          </p:sp>
          <p:sp>
            <p:nvSpPr>
              <p:cNvPr id="98561"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zh-CN" altLang="zh-CN">
                  <a:latin typeface="Times New Roman" pitchFamily="18" charset="0"/>
                </a:endParaRPr>
              </a:p>
            </p:txBody>
          </p:sp>
          <p:grpSp>
            <p:nvGrpSpPr>
              <p:cNvPr id="98562" name="Group 137"/>
              <p:cNvGrpSpPr>
                <a:grpSpLocks/>
              </p:cNvGrpSpPr>
              <p:nvPr/>
            </p:nvGrpSpPr>
            <p:grpSpPr bwMode="auto">
              <a:xfrm>
                <a:off x="2468" y="1332"/>
                <a:ext cx="310" cy="60"/>
                <a:chOff x="2468" y="1332"/>
                <a:chExt cx="310" cy="60"/>
              </a:xfrm>
            </p:grpSpPr>
            <p:sp>
              <p:nvSpPr>
                <p:cNvPr id="98565"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8566"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98563" name="Line 140"/>
              <p:cNvSpPr>
                <a:spLocks noChangeShapeType="1"/>
              </p:cNvSpPr>
              <p:nvPr/>
            </p:nvSpPr>
            <p:spPr bwMode="auto">
              <a:xfrm>
                <a:off x="2357" y="1362"/>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8564" name="Line 141"/>
              <p:cNvSpPr>
                <a:spLocks noChangeShapeType="1"/>
              </p:cNvSpPr>
              <p:nvPr/>
            </p:nvSpPr>
            <p:spPr bwMode="auto">
              <a:xfrm>
                <a:off x="2908" y="1364"/>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98532" name="Group 133"/>
            <p:cNvGrpSpPr>
              <a:grpSpLocks/>
            </p:cNvGrpSpPr>
            <p:nvPr/>
          </p:nvGrpSpPr>
          <p:grpSpPr bwMode="auto">
            <a:xfrm>
              <a:off x="10232661" y="2882876"/>
              <a:ext cx="532759" cy="184809"/>
              <a:chOff x="2356" y="1300"/>
              <a:chExt cx="555" cy="194"/>
            </a:xfrm>
          </p:grpSpPr>
          <p:sp>
            <p:nvSpPr>
              <p:cNvPr id="98551"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zh-CN" altLang="zh-CN">
                  <a:latin typeface="Times New Roman" pitchFamily="18" charset="0"/>
                </a:endParaRPr>
              </a:p>
            </p:txBody>
          </p:sp>
          <p:sp>
            <p:nvSpPr>
              <p:cNvPr id="98552"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algn="ctr"/>
                <a:endParaRPr lang="zh-CN" altLang="zh-CN">
                  <a:latin typeface="Times New Roman" pitchFamily="18" charset="0"/>
                </a:endParaRPr>
              </a:p>
            </p:txBody>
          </p:sp>
          <p:sp>
            <p:nvSpPr>
              <p:cNvPr id="98553"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zh-CN" altLang="zh-CN">
                  <a:latin typeface="Times New Roman" pitchFamily="18" charset="0"/>
                </a:endParaRPr>
              </a:p>
            </p:txBody>
          </p:sp>
          <p:grpSp>
            <p:nvGrpSpPr>
              <p:cNvPr id="98554" name="Group 137"/>
              <p:cNvGrpSpPr>
                <a:grpSpLocks/>
              </p:cNvGrpSpPr>
              <p:nvPr/>
            </p:nvGrpSpPr>
            <p:grpSpPr bwMode="auto">
              <a:xfrm>
                <a:off x="2468" y="1332"/>
                <a:ext cx="310" cy="60"/>
                <a:chOff x="2468" y="1332"/>
                <a:chExt cx="310" cy="60"/>
              </a:xfrm>
            </p:grpSpPr>
            <p:sp>
              <p:nvSpPr>
                <p:cNvPr id="98557"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8558"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98555" name="Line 140"/>
              <p:cNvSpPr>
                <a:spLocks noChangeShapeType="1"/>
              </p:cNvSpPr>
              <p:nvPr/>
            </p:nvSpPr>
            <p:spPr bwMode="auto">
              <a:xfrm>
                <a:off x="2358" y="1361"/>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8556" name="Line 141"/>
              <p:cNvSpPr>
                <a:spLocks noChangeShapeType="1"/>
              </p:cNvSpPr>
              <p:nvPr/>
            </p:nvSpPr>
            <p:spPr bwMode="auto">
              <a:xfrm>
                <a:off x="2908" y="1363"/>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98533" name="Group 133"/>
            <p:cNvGrpSpPr>
              <a:grpSpLocks/>
            </p:cNvGrpSpPr>
            <p:nvPr/>
          </p:nvGrpSpPr>
          <p:grpSpPr bwMode="auto">
            <a:xfrm>
              <a:off x="9330660" y="3072767"/>
              <a:ext cx="532759" cy="184809"/>
              <a:chOff x="2356" y="1300"/>
              <a:chExt cx="555" cy="194"/>
            </a:xfrm>
          </p:grpSpPr>
          <p:sp>
            <p:nvSpPr>
              <p:cNvPr id="98543"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zh-CN" altLang="zh-CN">
                  <a:latin typeface="Times New Roman" pitchFamily="18" charset="0"/>
                </a:endParaRPr>
              </a:p>
            </p:txBody>
          </p:sp>
          <p:sp>
            <p:nvSpPr>
              <p:cNvPr id="98544"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algn="ctr"/>
                <a:endParaRPr lang="zh-CN" altLang="zh-CN">
                  <a:latin typeface="Times New Roman" pitchFamily="18" charset="0"/>
                </a:endParaRPr>
              </a:p>
            </p:txBody>
          </p:sp>
          <p:sp>
            <p:nvSpPr>
              <p:cNvPr id="98545"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zh-CN" altLang="zh-CN">
                  <a:latin typeface="Times New Roman" pitchFamily="18" charset="0"/>
                </a:endParaRPr>
              </a:p>
            </p:txBody>
          </p:sp>
          <p:grpSp>
            <p:nvGrpSpPr>
              <p:cNvPr id="98546" name="Group 137"/>
              <p:cNvGrpSpPr>
                <a:grpSpLocks/>
              </p:cNvGrpSpPr>
              <p:nvPr/>
            </p:nvGrpSpPr>
            <p:grpSpPr bwMode="auto">
              <a:xfrm>
                <a:off x="2468" y="1332"/>
                <a:ext cx="310" cy="60"/>
                <a:chOff x="2468" y="1332"/>
                <a:chExt cx="310" cy="60"/>
              </a:xfrm>
            </p:grpSpPr>
            <p:sp>
              <p:nvSpPr>
                <p:cNvPr id="98549"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8550"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98547" name="Line 140"/>
              <p:cNvSpPr>
                <a:spLocks noChangeShapeType="1"/>
              </p:cNvSpPr>
              <p:nvPr/>
            </p:nvSpPr>
            <p:spPr bwMode="auto">
              <a:xfrm>
                <a:off x="2358" y="1362"/>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8548" name="Line 141"/>
              <p:cNvSpPr>
                <a:spLocks noChangeShapeType="1"/>
              </p:cNvSpPr>
              <p:nvPr/>
            </p:nvSpPr>
            <p:spPr bwMode="auto">
              <a:xfrm>
                <a:off x="2907" y="1364"/>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98534" name="Group 133"/>
            <p:cNvGrpSpPr>
              <a:grpSpLocks/>
            </p:cNvGrpSpPr>
            <p:nvPr/>
          </p:nvGrpSpPr>
          <p:grpSpPr bwMode="auto">
            <a:xfrm>
              <a:off x="8438032" y="3018963"/>
              <a:ext cx="532759" cy="184809"/>
              <a:chOff x="2356" y="1300"/>
              <a:chExt cx="555" cy="194"/>
            </a:xfrm>
          </p:grpSpPr>
          <p:sp>
            <p:nvSpPr>
              <p:cNvPr id="98535"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zh-CN" altLang="zh-CN">
                  <a:latin typeface="Times New Roman" pitchFamily="18" charset="0"/>
                </a:endParaRPr>
              </a:p>
            </p:txBody>
          </p:sp>
          <p:sp>
            <p:nvSpPr>
              <p:cNvPr id="98536"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algn="ctr"/>
                <a:endParaRPr lang="zh-CN" altLang="zh-CN">
                  <a:latin typeface="Times New Roman" pitchFamily="18" charset="0"/>
                </a:endParaRPr>
              </a:p>
            </p:txBody>
          </p:sp>
          <p:sp>
            <p:nvSpPr>
              <p:cNvPr id="98537"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zh-CN" altLang="zh-CN">
                  <a:latin typeface="Times New Roman" pitchFamily="18" charset="0"/>
                </a:endParaRPr>
              </a:p>
            </p:txBody>
          </p:sp>
          <p:grpSp>
            <p:nvGrpSpPr>
              <p:cNvPr id="98538" name="Group 137"/>
              <p:cNvGrpSpPr>
                <a:grpSpLocks/>
              </p:cNvGrpSpPr>
              <p:nvPr/>
            </p:nvGrpSpPr>
            <p:grpSpPr bwMode="auto">
              <a:xfrm>
                <a:off x="2468" y="1332"/>
                <a:ext cx="310" cy="60"/>
                <a:chOff x="2468" y="1332"/>
                <a:chExt cx="310" cy="60"/>
              </a:xfrm>
            </p:grpSpPr>
            <p:sp>
              <p:nvSpPr>
                <p:cNvPr id="98541"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8542"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98539" name="Line 140"/>
              <p:cNvSpPr>
                <a:spLocks noChangeShapeType="1"/>
              </p:cNvSpPr>
              <p:nvPr/>
            </p:nvSpPr>
            <p:spPr bwMode="auto">
              <a:xfrm>
                <a:off x="2357" y="1361"/>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8540" name="Line 141"/>
              <p:cNvSpPr>
                <a:spLocks noChangeShapeType="1"/>
              </p:cNvSpPr>
              <p:nvPr/>
            </p:nvSpPr>
            <p:spPr bwMode="auto">
              <a:xfrm>
                <a:off x="2910" y="1363"/>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grpSp>
        <p:nvGrpSpPr>
          <p:cNvPr id="98310" name="Group 331"/>
          <p:cNvGrpSpPr>
            <a:grpSpLocks/>
          </p:cNvGrpSpPr>
          <p:nvPr/>
        </p:nvGrpSpPr>
        <p:grpSpPr bwMode="auto">
          <a:xfrm>
            <a:off x="1803400" y="2755900"/>
            <a:ext cx="3467100" cy="1193800"/>
            <a:chOff x="7848600" y="2044700"/>
            <a:chExt cx="3200399" cy="1371600"/>
          </a:xfrm>
        </p:grpSpPr>
        <p:sp>
          <p:nvSpPr>
            <p:cNvPr id="98433" name="Oval 332"/>
            <p:cNvSpPr>
              <a:spLocks noChangeArrowheads="1"/>
            </p:cNvSpPr>
            <p:nvPr/>
          </p:nvSpPr>
          <p:spPr bwMode="auto">
            <a:xfrm>
              <a:off x="7848600" y="2044700"/>
              <a:ext cx="3200399" cy="1371600"/>
            </a:xfrm>
            <a:prstGeom prst="ellipse">
              <a:avLst/>
            </a:prstGeom>
            <a:solidFill>
              <a:schemeClr val="accent1"/>
            </a:solidFill>
            <a:ln w="9525">
              <a:solidFill>
                <a:schemeClr val="tx1"/>
              </a:solidFill>
              <a:round/>
              <a:headEnd/>
              <a:tailEnd/>
            </a:ln>
          </p:spPr>
          <p:txBody>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zh-CN" altLang="zh-CN"/>
            </a:p>
          </p:txBody>
        </p:sp>
        <p:grpSp>
          <p:nvGrpSpPr>
            <p:cNvPr id="98434" name="Group 133"/>
            <p:cNvGrpSpPr>
              <a:grpSpLocks/>
            </p:cNvGrpSpPr>
            <p:nvPr/>
          </p:nvGrpSpPr>
          <p:grpSpPr bwMode="auto">
            <a:xfrm>
              <a:off x="8526482" y="2160804"/>
              <a:ext cx="532759" cy="184809"/>
              <a:chOff x="2356" y="1300"/>
              <a:chExt cx="555" cy="194"/>
            </a:xfrm>
          </p:grpSpPr>
          <p:sp>
            <p:nvSpPr>
              <p:cNvPr id="98508"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zh-CN" altLang="zh-CN">
                  <a:latin typeface="Times New Roman" pitchFamily="18" charset="0"/>
                </a:endParaRPr>
              </a:p>
            </p:txBody>
          </p:sp>
          <p:sp>
            <p:nvSpPr>
              <p:cNvPr id="98509"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algn="ctr"/>
                <a:endParaRPr lang="zh-CN" altLang="zh-CN">
                  <a:latin typeface="Times New Roman" pitchFamily="18" charset="0"/>
                </a:endParaRPr>
              </a:p>
            </p:txBody>
          </p:sp>
          <p:sp>
            <p:nvSpPr>
              <p:cNvPr id="98510"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zh-CN" altLang="zh-CN">
                  <a:latin typeface="Times New Roman" pitchFamily="18" charset="0"/>
                </a:endParaRPr>
              </a:p>
            </p:txBody>
          </p:sp>
          <p:grpSp>
            <p:nvGrpSpPr>
              <p:cNvPr id="98511" name="Group 137"/>
              <p:cNvGrpSpPr>
                <a:grpSpLocks/>
              </p:cNvGrpSpPr>
              <p:nvPr/>
            </p:nvGrpSpPr>
            <p:grpSpPr bwMode="auto">
              <a:xfrm>
                <a:off x="2468" y="1332"/>
                <a:ext cx="310" cy="60"/>
                <a:chOff x="2468" y="1332"/>
                <a:chExt cx="310" cy="60"/>
              </a:xfrm>
            </p:grpSpPr>
            <p:sp>
              <p:nvSpPr>
                <p:cNvPr id="98514"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8515"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98512" name="Line 140"/>
              <p:cNvSpPr>
                <a:spLocks noChangeShapeType="1"/>
              </p:cNvSpPr>
              <p:nvPr/>
            </p:nvSpPr>
            <p:spPr bwMode="auto">
              <a:xfrm>
                <a:off x="2358" y="1362"/>
                <a:ext cx="0" cy="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8513" name="Line 141"/>
              <p:cNvSpPr>
                <a:spLocks noChangeShapeType="1"/>
              </p:cNvSpPr>
              <p:nvPr/>
            </p:nvSpPr>
            <p:spPr bwMode="auto">
              <a:xfrm>
                <a:off x="2906" y="1364"/>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cxnSp>
          <p:nvCxnSpPr>
            <p:cNvPr id="98435" name="Straight Connector 334"/>
            <p:cNvCxnSpPr>
              <a:cxnSpLocks noChangeShapeType="1"/>
              <a:stCxn id="98513" idx="0"/>
            </p:cNvCxnSpPr>
            <p:nvPr/>
          </p:nvCxnSpPr>
          <p:spPr bwMode="auto">
            <a:xfrm>
              <a:off x="9055401" y="2220819"/>
              <a:ext cx="975377" cy="136534"/>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98436" name="Straight Connector 335"/>
            <p:cNvCxnSpPr>
              <a:cxnSpLocks noChangeShapeType="1"/>
            </p:cNvCxnSpPr>
            <p:nvPr/>
          </p:nvCxnSpPr>
          <p:spPr bwMode="auto">
            <a:xfrm>
              <a:off x="9522191" y="2583188"/>
              <a:ext cx="120745" cy="8339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98437" name="Straight Connector 336"/>
            <p:cNvCxnSpPr>
              <a:cxnSpLocks noChangeShapeType="1"/>
            </p:cNvCxnSpPr>
            <p:nvPr/>
          </p:nvCxnSpPr>
          <p:spPr bwMode="auto">
            <a:xfrm flipV="1">
              <a:off x="9323081" y="2786992"/>
              <a:ext cx="243358" cy="45624"/>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98438" name="Straight Connector 337"/>
            <p:cNvCxnSpPr>
              <a:cxnSpLocks noChangeShapeType="1"/>
            </p:cNvCxnSpPr>
            <p:nvPr/>
          </p:nvCxnSpPr>
          <p:spPr bwMode="auto">
            <a:xfrm flipV="1">
              <a:off x="9028147" y="2611644"/>
              <a:ext cx="192778" cy="109584"/>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98439" name="Straight Connector 338"/>
            <p:cNvCxnSpPr>
              <a:cxnSpLocks noChangeShapeType="1"/>
            </p:cNvCxnSpPr>
            <p:nvPr/>
          </p:nvCxnSpPr>
          <p:spPr bwMode="auto">
            <a:xfrm flipV="1">
              <a:off x="8729859" y="2909476"/>
              <a:ext cx="192778" cy="109584"/>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98440" name="Straight Connector 339"/>
            <p:cNvCxnSpPr>
              <a:cxnSpLocks noChangeShapeType="1"/>
            </p:cNvCxnSpPr>
            <p:nvPr/>
          </p:nvCxnSpPr>
          <p:spPr bwMode="auto">
            <a:xfrm flipV="1">
              <a:off x="9537887" y="2836224"/>
              <a:ext cx="252969" cy="25294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98441" name="Straight Connector 340"/>
            <p:cNvCxnSpPr>
              <a:cxnSpLocks noChangeShapeType="1"/>
            </p:cNvCxnSpPr>
            <p:nvPr/>
          </p:nvCxnSpPr>
          <p:spPr bwMode="auto">
            <a:xfrm flipH="1" flipV="1">
              <a:off x="10029359" y="2822067"/>
              <a:ext cx="354959" cy="12439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98442" name="Straight Connector 341"/>
            <p:cNvCxnSpPr>
              <a:cxnSpLocks noChangeShapeType="1"/>
            </p:cNvCxnSpPr>
            <p:nvPr/>
          </p:nvCxnSpPr>
          <p:spPr bwMode="auto">
            <a:xfrm flipV="1">
              <a:off x="10015190" y="2475242"/>
              <a:ext cx="283363" cy="195664"/>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98443" name="Straight Connector 342"/>
            <p:cNvCxnSpPr>
              <a:cxnSpLocks noChangeShapeType="1"/>
              <a:endCxn id="98508" idx="4"/>
            </p:cNvCxnSpPr>
            <p:nvPr/>
          </p:nvCxnSpPr>
          <p:spPr bwMode="auto">
            <a:xfrm flipH="1" flipV="1">
              <a:off x="8791902" y="2345614"/>
              <a:ext cx="410984" cy="8718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sp>
          <p:nvSpPr>
            <p:cNvPr id="98444" name="TextBox 343"/>
            <p:cNvSpPr txBox="1">
              <a:spLocks noChangeArrowheads="1"/>
            </p:cNvSpPr>
            <p:nvPr/>
          </p:nvSpPr>
          <p:spPr bwMode="auto">
            <a:xfrm>
              <a:off x="7958081" y="2471292"/>
              <a:ext cx="87440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altLang="zh-CN" sz="2000" i="1"/>
                <a:t>ISP A</a:t>
              </a:r>
            </a:p>
          </p:txBody>
        </p:sp>
        <p:grpSp>
          <p:nvGrpSpPr>
            <p:cNvPr id="98445" name="Group 133"/>
            <p:cNvGrpSpPr>
              <a:grpSpLocks/>
            </p:cNvGrpSpPr>
            <p:nvPr/>
          </p:nvGrpSpPr>
          <p:grpSpPr bwMode="auto">
            <a:xfrm>
              <a:off x="9555206" y="2650627"/>
              <a:ext cx="532759" cy="184809"/>
              <a:chOff x="2356" y="1300"/>
              <a:chExt cx="555" cy="194"/>
            </a:xfrm>
          </p:grpSpPr>
          <p:sp>
            <p:nvSpPr>
              <p:cNvPr id="98500"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zh-CN" altLang="zh-CN">
                  <a:latin typeface="Times New Roman" pitchFamily="18" charset="0"/>
                </a:endParaRPr>
              </a:p>
            </p:txBody>
          </p:sp>
          <p:sp>
            <p:nvSpPr>
              <p:cNvPr id="98501"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algn="ctr"/>
                <a:endParaRPr lang="zh-CN" altLang="zh-CN">
                  <a:latin typeface="Times New Roman" pitchFamily="18" charset="0"/>
                </a:endParaRPr>
              </a:p>
            </p:txBody>
          </p:sp>
          <p:sp>
            <p:nvSpPr>
              <p:cNvPr id="98502"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zh-CN" altLang="zh-CN">
                  <a:latin typeface="Times New Roman" pitchFamily="18" charset="0"/>
                </a:endParaRPr>
              </a:p>
            </p:txBody>
          </p:sp>
          <p:grpSp>
            <p:nvGrpSpPr>
              <p:cNvPr id="98503" name="Group 137"/>
              <p:cNvGrpSpPr>
                <a:grpSpLocks/>
              </p:cNvGrpSpPr>
              <p:nvPr/>
            </p:nvGrpSpPr>
            <p:grpSpPr bwMode="auto">
              <a:xfrm>
                <a:off x="2468" y="1332"/>
                <a:ext cx="310" cy="60"/>
                <a:chOff x="2468" y="1332"/>
                <a:chExt cx="310" cy="60"/>
              </a:xfrm>
            </p:grpSpPr>
            <p:sp>
              <p:nvSpPr>
                <p:cNvPr id="98506"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8507"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98504" name="Line 140"/>
              <p:cNvSpPr>
                <a:spLocks noChangeShapeType="1"/>
              </p:cNvSpPr>
              <p:nvPr/>
            </p:nvSpPr>
            <p:spPr bwMode="auto">
              <a:xfrm>
                <a:off x="2358" y="1361"/>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8505" name="Line 141"/>
              <p:cNvSpPr>
                <a:spLocks noChangeShapeType="1"/>
              </p:cNvSpPr>
              <p:nvPr/>
            </p:nvSpPr>
            <p:spPr bwMode="auto">
              <a:xfrm>
                <a:off x="2906" y="1363"/>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98446" name="Group 133"/>
            <p:cNvGrpSpPr>
              <a:grpSpLocks/>
            </p:cNvGrpSpPr>
            <p:nvPr/>
          </p:nvGrpSpPr>
          <p:grpSpPr bwMode="auto">
            <a:xfrm>
              <a:off x="8772607" y="2725609"/>
              <a:ext cx="532759" cy="184809"/>
              <a:chOff x="2356" y="1300"/>
              <a:chExt cx="555" cy="194"/>
            </a:xfrm>
          </p:grpSpPr>
          <p:sp>
            <p:nvSpPr>
              <p:cNvPr id="98492"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zh-CN" altLang="zh-CN">
                  <a:latin typeface="Times New Roman" pitchFamily="18" charset="0"/>
                </a:endParaRPr>
              </a:p>
            </p:txBody>
          </p:sp>
          <p:sp>
            <p:nvSpPr>
              <p:cNvPr id="98493"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algn="ctr"/>
                <a:endParaRPr lang="zh-CN" altLang="zh-CN">
                  <a:latin typeface="Times New Roman" pitchFamily="18" charset="0"/>
                </a:endParaRPr>
              </a:p>
            </p:txBody>
          </p:sp>
          <p:sp>
            <p:nvSpPr>
              <p:cNvPr id="98494"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zh-CN" altLang="zh-CN">
                  <a:latin typeface="Times New Roman" pitchFamily="18" charset="0"/>
                </a:endParaRPr>
              </a:p>
            </p:txBody>
          </p:sp>
          <p:grpSp>
            <p:nvGrpSpPr>
              <p:cNvPr id="98495" name="Group 137"/>
              <p:cNvGrpSpPr>
                <a:grpSpLocks/>
              </p:cNvGrpSpPr>
              <p:nvPr/>
            </p:nvGrpSpPr>
            <p:grpSpPr bwMode="auto">
              <a:xfrm>
                <a:off x="2468" y="1332"/>
                <a:ext cx="310" cy="60"/>
                <a:chOff x="2468" y="1332"/>
                <a:chExt cx="310" cy="60"/>
              </a:xfrm>
            </p:grpSpPr>
            <p:sp>
              <p:nvSpPr>
                <p:cNvPr id="98498"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8499"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98496" name="Line 140"/>
              <p:cNvSpPr>
                <a:spLocks noChangeShapeType="1"/>
              </p:cNvSpPr>
              <p:nvPr/>
            </p:nvSpPr>
            <p:spPr bwMode="auto">
              <a:xfrm>
                <a:off x="2358" y="1361"/>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8497" name="Line 141"/>
              <p:cNvSpPr>
                <a:spLocks noChangeShapeType="1"/>
              </p:cNvSpPr>
              <p:nvPr/>
            </p:nvSpPr>
            <p:spPr bwMode="auto">
              <a:xfrm>
                <a:off x="2906" y="1363"/>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98447" name="Group 133"/>
            <p:cNvGrpSpPr>
              <a:grpSpLocks/>
            </p:cNvGrpSpPr>
            <p:nvPr/>
          </p:nvGrpSpPr>
          <p:grpSpPr bwMode="auto">
            <a:xfrm>
              <a:off x="9060908" y="2428111"/>
              <a:ext cx="532759" cy="184809"/>
              <a:chOff x="2356" y="1300"/>
              <a:chExt cx="555" cy="194"/>
            </a:xfrm>
          </p:grpSpPr>
          <p:sp>
            <p:nvSpPr>
              <p:cNvPr id="98484"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zh-CN" altLang="zh-CN">
                  <a:latin typeface="Times New Roman" pitchFamily="18" charset="0"/>
                </a:endParaRPr>
              </a:p>
            </p:txBody>
          </p:sp>
          <p:sp>
            <p:nvSpPr>
              <p:cNvPr id="98485"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algn="ctr"/>
                <a:endParaRPr lang="zh-CN" altLang="zh-CN">
                  <a:latin typeface="Times New Roman" pitchFamily="18" charset="0"/>
                </a:endParaRPr>
              </a:p>
            </p:txBody>
          </p:sp>
          <p:sp>
            <p:nvSpPr>
              <p:cNvPr id="98486"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zh-CN" altLang="zh-CN">
                  <a:latin typeface="Times New Roman" pitchFamily="18" charset="0"/>
                </a:endParaRPr>
              </a:p>
            </p:txBody>
          </p:sp>
          <p:grpSp>
            <p:nvGrpSpPr>
              <p:cNvPr id="98487" name="Group 137"/>
              <p:cNvGrpSpPr>
                <a:grpSpLocks/>
              </p:cNvGrpSpPr>
              <p:nvPr/>
            </p:nvGrpSpPr>
            <p:grpSpPr bwMode="auto">
              <a:xfrm>
                <a:off x="2468" y="1332"/>
                <a:ext cx="310" cy="60"/>
                <a:chOff x="2468" y="1332"/>
                <a:chExt cx="310" cy="60"/>
              </a:xfrm>
            </p:grpSpPr>
            <p:sp>
              <p:nvSpPr>
                <p:cNvPr id="98490"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8491"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98488" name="Line 140"/>
              <p:cNvSpPr>
                <a:spLocks noChangeShapeType="1"/>
              </p:cNvSpPr>
              <p:nvPr/>
            </p:nvSpPr>
            <p:spPr bwMode="auto">
              <a:xfrm>
                <a:off x="2357" y="1361"/>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8489" name="Line 141"/>
              <p:cNvSpPr>
                <a:spLocks noChangeShapeType="1"/>
              </p:cNvSpPr>
              <p:nvPr/>
            </p:nvSpPr>
            <p:spPr bwMode="auto">
              <a:xfrm>
                <a:off x="2907" y="1363"/>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98448" name="Group 133"/>
            <p:cNvGrpSpPr>
              <a:grpSpLocks/>
            </p:cNvGrpSpPr>
            <p:nvPr/>
          </p:nvGrpSpPr>
          <p:grpSpPr bwMode="auto">
            <a:xfrm>
              <a:off x="10005281" y="2289952"/>
              <a:ext cx="532759" cy="184809"/>
              <a:chOff x="2356" y="1300"/>
              <a:chExt cx="555" cy="194"/>
            </a:xfrm>
          </p:grpSpPr>
          <p:sp>
            <p:nvSpPr>
              <p:cNvPr id="98476"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zh-CN" altLang="zh-CN">
                  <a:latin typeface="Times New Roman" pitchFamily="18" charset="0"/>
                </a:endParaRPr>
              </a:p>
            </p:txBody>
          </p:sp>
          <p:sp>
            <p:nvSpPr>
              <p:cNvPr id="98477"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algn="ctr"/>
                <a:endParaRPr lang="zh-CN" altLang="zh-CN">
                  <a:latin typeface="Times New Roman" pitchFamily="18" charset="0"/>
                </a:endParaRPr>
              </a:p>
            </p:txBody>
          </p:sp>
          <p:sp>
            <p:nvSpPr>
              <p:cNvPr id="98478"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zh-CN" altLang="zh-CN">
                  <a:latin typeface="Times New Roman" pitchFamily="18" charset="0"/>
                </a:endParaRPr>
              </a:p>
            </p:txBody>
          </p:sp>
          <p:grpSp>
            <p:nvGrpSpPr>
              <p:cNvPr id="98479" name="Group 137"/>
              <p:cNvGrpSpPr>
                <a:grpSpLocks/>
              </p:cNvGrpSpPr>
              <p:nvPr/>
            </p:nvGrpSpPr>
            <p:grpSpPr bwMode="auto">
              <a:xfrm>
                <a:off x="2468" y="1332"/>
                <a:ext cx="310" cy="60"/>
                <a:chOff x="2468" y="1332"/>
                <a:chExt cx="310" cy="60"/>
              </a:xfrm>
            </p:grpSpPr>
            <p:sp>
              <p:nvSpPr>
                <p:cNvPr id="98482"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8483"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98480" name="Line 140"/>
              <p:cNvSpPr>
                <a:spLocks noChangeShapeType="1"/>
              </p:cNvSpPr>
              <p:nvPr/>
            </p:nvSpPr>
            <p:spPr bwMode="auto">
              <a:xfrm>
                <a:off x="2358" y="1360"/>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8481" name="Line 141"/>
              <p:cNvSpPr>
                <a:spLocks noChangeShapeType="1"/>
              </p:cNvSpPr>
              <p:nvPr/>
            </p:nvSpPr>
            <p:spPr bwMode="auto">
              <a:xfrm>
                <a:off x="2906" y="1362"/>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98449" name="Group 133"/>
            <p:cNvGrpSpPr>
              <a:grpSpLocks/>
            </p:cNvGrpSpPr>
            <p:nvPr/>
          </p:nvGrpSpPr>
          <p:grpSpPr bwMode="auto">
            <a:xfrm>
              <a:off x="10232661" y="2882876"/>
              <a:ext cx="532759" cy="184809"/>
              <a:chOff x="2356" y="1300"/>
              <a:chExt cx="555" cy="194"/>
            </a:xfrm>
          </p:grpSpPr>
          <p:sp>
            <p:nvSpPr>
              <p:cNvPr id="98468"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zh-CN" altLang="zh-CN">
                  <a:latin typeface="Times New Roman" pitchFamily="18" charset="0"/>
                </a:endParaRPr>
              </a:p>
            </p:txBody>
          </p:sp>
          <p:sp>
            <p:nvSpPr>
              <p:cNvPr id="98469"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algn="ctr"/>
                <a:endParaRPr lang="zh-CN" altLang="zh-CN">
                  <a:latin typeface="Times New Roman" pitchFamily="18" charset="0"/>
                </a:endParaRPr>
              </a:p>
            </p:txBody>
          </p:sp>
          <p:sp>
            <p:nvSpPr>
              <p:cNvPr id="98470"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zh-CN" altLang="zh-CN">
                  <a:latin typeface="Times New Roman" pitchFamily="18" charset="0"/>
                </a:endParaRPr>
              </a:p>
            </p:txBody>
          </p:sp>
          <p:grpSp>
            <p:nvGrpSpPr>
              <p:cNvPr id="98471" name="Group 137"/>
              <p:cNvGrpSpPr>
                <a:grpSpLocks/>
              </p:cNvGrpSpPr>
              <p:nvPr/>
            </p:nvGrpSpPr>
            <p:grpSpPr bwMode="auto">
              <a:xfrm>
                <a:off x="2468" y="1332"/>
                <a:ext cx="310" cy="60"/>
                <a:chOff x="2468" y="1332"/>
                <a:chExt cx="310" cy="60"/>
              </a:xfrm>
            </p:grpSpPr>
            <p:sp>
              <p:nvSpPr>
                <p:cNvPr id="98474"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8475"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98472" name="Line 140"/>
              <p:cNvSpPr>
                <a:spLocks noChangeShapeType="1"/>
              </p:cNvSpPr>
              <p:nvPr/>
            </p:nvSpPr>
            <p:spPr bwMode="auto">
              <a:xfrm>
                <a:off x="2358" y="1362"/>
                <a:ext cx="0" cy="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8473" name="Line 141"/>
              <p:cNvSpPr>
                <a:spLocks noChangeShapeType="1"/>
              </p:cNvSpPr>
              <p:nvPr/>
            </p:nvSpPr>
            <p:spPr bwMode="auto">
              <a:xfrm>
                <a:off x="2906" y="1364"/>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98450" name="Group 133"/>
            <p:cNvGrpSpPr>
              <a:grpSpLocks/>
            </p:cNvGrpSpPr>
            <p:nvPr/>
          </p:nvGrpSpPr>
          <p:grpSpPr bwMode="auto">
            <a:xfrm>
              <a:off x="9330660" y="3072767"/>
              <a:ext cx="532759" cy="184809"/>
              <a:chOff x="2356" y="1300"/>
              <a:chExt cx="555" cy="194"/>
            </a:xfrm>
          </p:grpSpPr>
          <p:sp>
            <p:nvSpPr>
              <p:cNvPr id="98460"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zh-CN" altLang="zh-CN">
                  <a:latin typeface="Times New Roman" pitchFamily="18" charset="0"/>
                </a:endParaRPr>
              </a:p>
            </p:txBody>
          </p:sp>
          <p:sp>
            <p:nvSpPr>
              <p:cNvPr id="98461"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algn="ctr"/>
                <a:endParaRPr lang="zh-CN" altLang="zh-CN">
                  <a:latin typeface="Times New Roman" pitchFamily="18" charset="0"/>
                </a:endParaRPr>
              </a:p>
            </p:txBody>
          </p:sp>
          <p:sp>
            <p:nvSpPr>
              <p:cNvPr id="98462"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zh-CN" altLang="zh-CN">
                  <a:latin typeface="Times New Roman" pitchFamily="18" charset="0"/>
                </a:endParaRPr>
              </a:p>
            </p:txBody>
          </p:sp>
          <p:grpSp>
            <p:nvGrpSpPr>
              <p:cNvPr id="98463" name="Group 137"/>
              <p:cNvGrpSpPr>
                <a:grpSpLocks/>
              </p:cNvGrpSpPr>
              <p:nvPr/>
            </p:nvGrpSpPr>
            <p:grpSpPr bwMode="auto">
              <a:xfrm>
                <a:off x="2468" y="1332"/>
                <a:ext cx="310" cy="60"/>
                <a:chOff x="2468" y="1332"/>
                <a:chExt cx="310" cy="60"/>
              </a:xfrm>
            </p:grpSpPr>
            <p:sp>
              <p:nvSpPr>
                <p:cNvPr id="98466"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8467"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98464" name="Line 140"/>
              <p:cNvSpPr>
                <a:spLocks noChangeShapeType="1"/>
              </p:cNvSpPr>
              <p:nvPr/>
            </p:nvSpPr>
            <p:spPr bwMode="auto">
              <a:xfrm>
                <a:off x="2357" y="1362"/>
                <a:ext cx="0" cy="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8465" name="Line 141"/>
              <p:cNvSpPr>
                <a:spLocks noChangeShapeType="1"/>
              </p:cNvSpPr>
              <p:nvPr/>
            </p:nvSpPr>
            <p:spPr bwMode="auto">
              <a:xfrm>
                <a:off x="2907" y="1364"/>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98451" name="Group 133"/>
            <p:cNvGrpSpPr>
              <a:grpSpLocks/>
            </p:cNvGrpSpPr>
            <p:nvPr/>
          </p:nvGrpSpPr>
          <p:grpSpPr bwMode="auto">
            <a:xfrm>
              <a:off x="8438032" y="3018963"/>
              <a:ext cx="532759" cy="184809"/>
              <a:chOff x="2356" y="1300"/>
              <a:chExt cx="555" cy="194"/>
            </a:xfrm>
          </p:grpSpPr>
          <p:sp>
            <p:nvSpPr>
              <p:cNvPr id="98452"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zh-CN" altLang="zh-CN">
                  <a:latin typeface="Times New Roman" pitchFamily="18" charset="0"/>
                </a:endParaRPr>
              </a:p>
            </p:txBody>
          </p:sp>
          <p:sp>
            <p:nvSpPr>
              <p:cNvPr id="98453"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algn="ctr"/>
                <a:endParaRPr lang="zh-CN" altLang="zh-CN">
                  <a:latin typeface="Times New Roman" pitchFamily="18" charset="0"/>
                </a:endParaRPr>
              </a:p>
            </p:txBody>
          </p:sp>
          <p:sp>
            <p:nvSpPr>
              <p:cNvPr id="98454"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zh-CN" altLang="zh-CN">
                  <a:latin typeface="Times New Roman" pitchFamily="18" charset="0"/>
                </a:endParaRPr>
              </a:p>
            </p:txBody>
          </p:sp>
          <p:grpSp>
            <p:nvGrpSpPr>
              <p:cNvPr id="98455" name="Group 137"/>
              <p:cNvGrpSpPr>
                <a:grpSpLocks/>
              </p:cNvGrpSpPr>
              <p:nvPr/>
            </p:nvGrpSpPr>
            <p:grpSpPr bwMode="auto">
              <a:xfrm>
                <a:off x="2468" y="1332"/>
                <a:ext cx="310" cy="60"/>
                <a:chOff x="2468" y="1332"/>
                <a:chExt cx="310" cy="60"/>
              </a:xfrm>
            </p:grpSpPr>
            <p:sp>
              <p:nvSpPr>
                <p:cNvPr id="98458"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8459"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98456" name="Line 140"/>
              <p:cNvSpPr>
                <a:spLocks noChangeShapeType="1"/>
              </p:cNvSpPr>
              <p:nvPr/>
            </p:nvSpPr>
            <p:spPr bwMode="auto">
              <a:xfrm>
                <a:off x="2357" y="1361"/>
                <a:ext cx="0" cy="7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8457" name="Line 141"/>
              <p:cNvSpPr>
                <a:spLocks noChangeShapeType="1"/>
              </p:cNvSpPr>
              <p:nvPr/>
            </p:nvSpPr>
            <p:spPr bwMode="auto">
              <a:xfrm>
                <a:off x="2907" y="1363"/>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grpSp>
        <p:nvGrpSpPr>
          <p:cNvPr id="98311" name="Group 416"/>
          <p:cNvGrpSpPr>
            <a:grpSpLocks/>
          </p:cNvGrpSpPr>
          <p:nvPr/>
        </p:nvGrpSpPr>
        <p:grpSpPr bwMode="auto">
          <a:xfrm>
            <a:off x="1498600" y="4165600"/>
            <a:ext cx="3086100" cy="1168400"/>
            <a:chOff x="7848600" y="2044700"/>
            <a:chExt cx="3200399" cy="1371600"/>
          </a:xfrm>
        </p:grpSpPr>
        <p:sp>
          <p:nvSpPr>
            <p:cNvPr id="98350" name="Oval 417"/>
            <p:cNvSpPr>
              <a:spLocks noChangeArrowheads="1"/>
            </p:cNvSpPr>
            <p:nvPr/>
          </p:nvSpPr>
          <p:spPr bwMode="auto">
            <a:xfrm>
              <a:off x="7848600" y="2044700"/>
              <a:ext cx="3200399" cy="1371600"/>
            </a:xfrm>
            <a:prstGeom prst="ellipse">
              <a:avLst/>
            </a:prstGeom>
            <a:solidFill>
              <a:schemeClr val="accent1"/>
            </a:solidFill>
            <a:ln w="9525">
              <a:solidFill>
                <a:schemeClr val="tx1"/>
              </a:solidFill>
              <a:round/>
              <a:headEnd/>
              <a:tailEnd/>
            </a:ln>
          </p:spPr>
          <p:txBody>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zh-CN" altLang="zh-CN"/>
            </a:p>
          </p:txBody>
        </p:sp>
        <p:grpSp>
          <p:nvGrpSpPr>
            <p:cNvPr id="98351" name="Group 133"/>
            <p:cNvGrpSpPr>
              <a:grpSpLocks/>
            </p:cNvGrpSpPr>
            <p:nvPr/>
          </p:nvGrpSpPr>
          <p:grpSpPr bwMode="auto">
            <a:xfrm>
              <a:off x="8526482" y="2160804"/>
              <a:ext cx="532759" cy="184809"/>
              <a:chOff x="2356" y="1300"/>
              <a:chExt cx="555" cy="194"/>
            </a:xfrm>
          </p:grpSpPr>
          <p:sp>
            <p:nvSpPr>
              <p:cNvPr id="98425" name="Oval 492"/>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zh-CN" altLang="zh-CN">
                  <a:latin typeface="Times New Roman" pitchFamily="18" charset="0"/>
                </a:endParaRPr>
              </a:p>
            </p:txBody>
          </p:sp>
          <p:sp>
            <p:nvSpPr>
              <p:cNvPr id="98426"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algn="ctr"/>
                <a:endParaRPr lang="zh-CN" altLang="zh-CN">
                  <a:latin typeface="Times New Roman" pitchFamily="18" charset="0"/>
                </a:endParaRPr>
              </a:p>
            </p:txBody>
          </p:sp>
          <p:sp>
            <p:nvSpPr>
              <p:cNvPr id="98427"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zh-CN" altLang="zh-CN">
                  <a:latin typeface="Times New Roman" pitchFamily="18" charset="0"/>
                </a:endParaRPr>
              </a:p>
            </p:txBody>
          </p:sp>
          <p:grpSp>
            <p:nvGrpSpPr>
              <p:cNvPr id="98428" name="Group 137"/>
              <p:cNvGrpSpPr>
                <a:grpSpLocks/>
              </p:cNvGrpSpPr>
              <p:nvPr/>
            </p:nvGrpSpPr>
            <p:grpSpPr bwMode="auto">
              <a:xfrm>
                <a:off x="2468" y="1332"/>
                <a:ext cx="310" cy="60"/>
                <a:chOff x="2468" y="1332"/>
                <a:chExt cx="310" cy="60"/>
              </a:xfrm>
            </p:grpSpPr>
            <p:sp>
              <p:nvSpPr>
                <p:cNvPr id="98431"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8432"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98429" name="Line 140"/>
              <p:cNvSpPr>
                <a:spLocks noChangeShapeType="1"/>
              </p:cNvSpPr>
              <p:nvPr/>
            </p:nvSpPr>
            <p:spPr bwMode="auto">
              <a:xfrm>
                <a:off x="2358" y="1360"/>
                <a:ext cx="0" cy="8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8430" name="Line 141"/>
              <p:cNvSpPr>
                <a:spLocks noChangeShapeType="1"/>
              </p:cNvSpPr>
              <p:nvPr/>
            </p:nvSpPr>
            <p:spPr bwMode="auto">
              <a:xfrm>
                <a:off x="2907" y="1362"/>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cxnSp>
          <p:nvCxnSpPr>
            <p:cNvPr id="98352" name="Straight Connector 419"/>
            <p:cNvCxnSpPr>
              <a:cxnSpLocks noChangeShapeType="1"/>
              <a:stCxn id="98430" idx="0"/>
            </p:cNvCxnSpPr>
            <p:nvPr/>
          </p:nvCxnSpPr>
          <p:spPr bwMode="auto">
            <a:xfrm>
              <a:off x="9055401" y="2220819"/>
              <a:ext cx="975377" cy="136534"/>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98353" name="Straight Connector 420"/>
            <p:cNvCxnSpPr>
              <a:cxnSpLocks noChangeShapeType="1"/>
            </p:cNvCxnSpPr>
            <p:nvPr/>
          </p:nvCxnSpPr>
          <p:spPr bwMode="auto">
            <a:xfrm>
              <a:off x="9522191" y="2583188"/>
              <a:ext cx="120745" cy="8339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98354" name="Straight Connector 421"/>
            <p:cNvCxnSpPr>
              <a:cxnSpLocks noChangeShapeType="1"/>
            </p:cNvCxnSpPr>
            <p:nvPr/>
          </p:nvCxnSpPr>
          <p:spPr bwMode="auto">
            <a:xfrm flipV="1">
              <a:off x="9323081" y="2786992"/>
              <a:ext cx="243358" cy="45624"/>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98355" name="Straight Connector 422"/>
            <p:cNvCxnSpPr>
              <a:cxnSpLocks noChangeShapeType="1"/>
            </p:cNvCxnSpPr>
            <p:nvPr/>
          </p:nvCxnSpPr>
          <p:spPr bwMode="auto">
            <a:xfrm flipV="1">
              <a:off x="9028147" y="2611644"/>
              <a:ext cx="192778" cy="109584"/>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98356" name="Straight Connector 423"/>
            <p:cNvCxnSpPr>
              <a:cxnSpLocks noChangeShapeType="1"/>
            </p:cNvCxnSpPr>
            <p:nvPr/>
          </p:nvCxnSpPr>
          <p:spPr bwMode="auto">
            <a:xfrm flipV="1">
              <a:off x="8729859" y="2909476"/>
              <a:ext cx="192778" cy="109584"/>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98357" name="Straight Connector 424"/>
            <p:cNvCxnSpPr>
              <a:cxnSpLocks noChangeShapeType="1"/>
            </p:cNvCxnSpPr>
            <p:nvPr/>
          </p:nvCxnSpPr>
          <p:spPr bwMode="auto">
            <a:xfrm flipV="1">
              <a:off x="9537887" y="2836224"/>
              <a:ext cx="252969" cy="25294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98358" name="Straight Connector 425"/>
            <p:cNvCxnSpPr>
              <a:cxnSpLocks noChangeShapeType="1"/>
            </p:cNvCxnSpPr>
            <p:nvPr/>
          </p:nvCxnSpPr>
          <p:spPr bwMode="auto">
            <a:xfrm flipH="1" flipV="1">
              <a:off x="10029359" y="2822067"/>
              <a:ext cx="354959" cy="12439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98359" name="Straight Connector 426"/>
            <p:cNvCxnSpPr>
              <a:cxnSpLocks noChangeShapeType="1"/>
            </p:cNvCxnSpPr>
            <p:nvPr/>
          </p:nvCxnSpPr>
          <p:spPr bwMode="auto">
            <a:xfrm flipV="1">
              <a:off x="10015190" y="2475242"/>
              <a:ext cx="283363" cy="195664"/>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98360" name="Straight Connector 427"/>
            <p:cNvCxnSpPr>
              <a:cxnSpLocks noChangeShapeType="1"/>
              <a:endCxn id="98425" idx="4"/>
            </p:cNvCxnSpPr>
            <p:nvPr/>
          </p:nvCxnSpPr>
          <p:spPr bwMode="auto">
            <a:xfrm flipH="1" flipV="1">
              <a:off x="8791902" y="2345614"/>
              <a:ext cx="410984" cy="8718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sp>
          <p:nvSpPr>
            <p:cNvPr id="98361" name="TextBox 428"/>
            <p:cNvSpPr txBox="1">
              <a:spLocks noChangeArrowheads="1"/>
            </p:cNvSpPr>
            <p:nvPr/>
          </p:nvSpPr>
          <p:spPr bwMode="auto">
            <a:xfrm>
              <a:off x="7958081" y="2471292"/>
              <a:ext cx="876536" cy="4696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altLang="zh-CN" sz="2000" i="1"/>
                <a:t>ISP C</a:t>
              </a:r>
            </a:p>
          </p:txBody>
        </p:sp>
        <p:grpSp>
          <p:nvGrpSpPr>
            <p:cNvPr id="98362" name="Group 133"/>
            <p:cNvGrpSpPr>
              <a:grpSpLocks/>
            </p:cNvGrpSpPr>
            <p:nvPr/>
          </p:nvGrpSpPr>
          <p:grpSpPr bwMode="auto">
            <a:xfrm>
              <a:off x="9555206" y="2650627"/>
              <a:ext cx="532759" cy="184809"/>
              <a:chOff x="2356" y="1300"/>
              <a:chExt cx="555" cy="194"/>
            </a:xfrm>
          </p:grpSpPr>
          <p:sp>
            <p:nvSpPr>
              <p:cNvPr id="98417"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zh-CN" altLang="zh-CN">
                  <a:latin typeface="Times New Roman" pitchFamily="18" charset="0"/>
                </a:endParaRPr>
              </a:p>
            </p:txBody>
          </p:sp>
          <p:sp>
            <p:nvSpPr>
              <p:cNvPr id="98418"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algn="ctr"/>
                <a:endParaRPr lang="zh-CN" altLang="zh-CN">
                  <a:latin typeface="Times New Roman" pitchFamily="18" charset="0"/>
                </a:endParaRPr>
              </a:p>
            </p:txBody>
          </p:sp>
          <p:sp>
            <p:nvSpPr>
              <p:cNvPr id="98419"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zh-CN" altLang="zh-CN">
                  <a:latin typeface="Times New Roman" pitchFamily="18" charset="0"/>
                </a:endParaRPr>
              </a:p>
            </p:txBody>
          </p:sp>
          <p:grpSp>
            <p:nvGrpSpPr>
              <p:cNvPr id="98420" name="Group 137"/>
              <p:cNvGrpSpPr>
                <a:grpSpLocks/>
              </p:cNvGrpSpPr>
              <p:nvPr/>
            </p:nvGrpSpPr>
            <p:grpSpPr bwMode="auto">
              <a:xfrm>
                <a:off x="2468" y="1332"/>
                <a:ext cx="310" cy="60"/>
                <a:chOff x="2468" y="1332"/>
                <a:chExt cx="310" cy="60"/>
              </a:xfrm>
            </p:grpSpPr>
            <p:sp>
              <p:nvSpPr>
                <p:cNvPr id="98423"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8424"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98421" name="Line 140"/>
              <p:cNvSpPr>
                <a:spLocks noChangeShapeType="1"/>
              </p:cNvSpPr>
              <p:nvPr/>
            </p:nvSpPr>
            <p:spPr bwMode="auto">
              <a:xfrm>
                <a:off x="2358" y="1360"/>
                <a:ext cx="0" cy="8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8422" name="Line 141"/>
              <p:cNvSpPr>
                <a:spLocks noChangeShapeType="1"/>
              </p:cNvSpPr>
              <p:nvPr/>
            </p:nvSpPr>
            <p:spPr bwMode="auto">
              <a:xfrm>
                <a:off x="2907" y="1362"/>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98363" name="Group 133"/>
            <p:cNvGrpSpPr>
              <a:grpSpLocks/>
            </p:cNvGrpSpPr>
            <p:nvPr/>
          </p:nvGrpSpPr>
          <p:grpSpPr bwMode="auto">
            <a:xfrm>
              <a:off x="8772607" y="2725609"/>
              <a:ext cx="532759" cy="184809"/>
              <a:chOff x="2356" y="1300"/>
              <a:chExt cx="555" cy="194"/>
            </a:xfrm>
          </p:grpSpPr>
          <p:sp>
            <p:nvSpPr>
              <p:cNvPr id="98409"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zh-CN" altLang="zh-CN">
                  <a:latin typeface="Times New Roman" pitchFamily="18" charset="0"/>
                </a:endParaRPr>
              </a:p>
            </p:txBody>
          </p:sp>
          <p:sp>
            <p:nvSpPr>
              <p:cNvPr id="98410"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algn="ctr"/>
                <a:endParaRPr lang="zh-CN" altLang="zh-CN">
                  <a:latin typeface="Times New Roman" pitchFamily="18" charset="0"/>
                </a:endParaRPr>
              </a:p>
            </p:txBody>
          </p:sp>
          <p:sp>
            <p:nvSpPr>
              <p:cNvPr id="98411"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zh-CN" altLang="zh-CN">
                  <a:latin typeface="Times New Roman" pitchFamily="18" charset="0"/>
                </a:endParaRPr>
              </a:p>
            </p:txBody>
          </p:sp>
          <p:grpSp>
            <p:nvGrpSpPr>
              <p:cNvPr id="98412" name="Group 137"/>
              <p:cNvGrpSpPr>
                <a:grpSpLocks/>
              </p:cNvGrpSpPr>
              <p:nvPr/>
            </p:nvGrpSpPr>
            <p:grpSpPr bwMode="auto">
              <a:xfrm>
                <a:off x="2468" y="1332"/>
                <a:ext cx="310" cy="60"/>
                <a:chOff x="2468" y="1332"/>
                <a:chExt cx="310" cy="60"/>
              </a:xfrm>
            </p:grpSpPr>
            <p:sp>
              <p:nvSpPr>
                <p:cNvPr id="98415"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8416"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98413" name="Line 140"/>
              <p:cNvSpPr>
                <a:spLocks noChangeShapeType="1"/>
              </p:cNvSpPr>
              <p:nvPr/>
            </p:nvSpPr>
            <p:spPr bwMode="auto">
              <a:xfrm>
                <a:off x="2357" y="1360"/>
                <a:ext cx="0" cy="8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8414" name="Line 141"/>
              <p:cNvSpPr>
                <a:spLocks noChangeShapeType="1"/>
              </p:cNvSpPr>
              <p:nvPr/>
            </p:nvSpPr>
            <p:spPr bwMode="auto">
              <a:xfrm>
                <a:off x="2908" y="1362"/>
                <a:ext cx="0" cy="8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98364" name="Group 133"/>
            <p:cNvGrpSpPr>
              <a:grpSpLocks/>
            </p:cNvGrpSpPr>
            <p:nvPr/>
          </p:nvGrpSpPr>
          <p:grpSpPr bwMode="auto">
            <a:xfrm>
              <a:off x="9060908" y="2428111"/>
              <a:ext cx="532759" cy="184809"/>
              <a:chOff x="2356" y="1300"/>
              <a:chExt cx="555" cy="194"/>
            </a:xfrm>
          </p:grpSpPr>
          <p:sp>
            <p:nvSpPr>
              <p:cNvPr id="98401"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zh-CN" altLang="zh-CN">
                  <a:latin typeface="Times New Roman" pitchFamily="18" charset="0"/>
                </a:endParaRPr>
              </a:p>
            </p:txBody>
          </p:sp>
          <p:sp>
            <p:nvSpPr>
              <p:cNvPr id="98402"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algn="ctr"/>
                <a:endParaRPr lang="zh-CN" altLang="zh-CN">
                  <a:latin typeface="Times New Roman" pitchFamily="18" charset="0"/>
                </a:endParaRPr>
              </a:p>
            </p:txBody>
          </p:sp>
          <p:sp>
            <p:nvSpPr>
              <p:cNvPr id="98403"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zh-CN" altLang="zh-CN">
                  <a:latin typeface="Times New Roman" pitchFamily="18" charset="0"/>
                </a:endParaRPr>
              </a:p>
            </p:txBody>
          </p:sp>
          <p:grpSp>
            <p:nvGrpSpPr>
              <p:cNvPr id="98404" name="Group 137"/>
              <p:cNvGrpSpPr>
                <a:grpSpLocks/>
              </p:cNvGrpSpPr>
              <p:nvPr/>
            </p:nvGrpSpPr>
            <p:grpSpPr bwMode="auto">
              <a:xfrm>
                <a:off x="2468" y="1332"/>
                <a:ext cx="310" cy="60"/>
                <a:chOff x="2468" y="1332"/>
                <a:chExt cx="310" cy="60"/>
              </a:xfrm>
            </p:grpSpPr>
            <p:sp>
              <p:nvSpPr>
                <p:cNvPr id="98407"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8408"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98405" name="Line 140"/>
              <p:cNvSpPr>
                <a:spLocks noChangeShapeType="1"/>
              </p:cNvSpPr>
              <p:nvPr/>
            </p:nvSpPr>
            <p:spPr bwMode="auto">
              <a:xfrm>
                <a:off x="2357" y="1361"/>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8406" name="Line 141"/>
              <p:cNvSpPr>
                <a:spLocks noChangeShapeType="1"/>
              </p:cNvSpPr>
              <p:nvPr/>
            </p:nvSpPr>
            <p:spPr bwMode="auto">
              <a:xfrm>
                <a:off x="2908" y="1363"/>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98365" name="Group 133"/>
            <p:cNvGrpSpPr>
              <a:grpSpLocks/>
            </p:cNvGrpSpPr>
            <p:nvPr/>
          </p:nvGrpSpPr>
          <p:grpSpPr bwMode="auto">
            <a:xfrm>
              <a:off x="10005281" y="2289952"/>
              <a:ext cx="532759" cy="184809"/>
              <a:chOff x="2356" y="1300"/>
              <a:chExt cx="555" cy="194"/>
            </a:xfrm>
          </p:grpSpPr>
          <p:sp>
            <p:nvSpPr>
              <p:cNvPr id="98393"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zh-CN" altLang="zh-CN">
                  <a:latin typeface="Times New Roman" pitchFamily="18" charset="0"/>
                </a:endParaRPr>
              </a:p>
            </p:txBody>
          </p:sp>
          <p:sp>
            <p:nvSpPr>
              <p:cNvPr id="98394"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algn="ctr"/>
                <a:endParaRPr lang="zh-CN" altLang="zh-CN">
                  <a:latin typeface="Times New Roman" pitchFamily="18" charset="0"/>
                </a:endParaRPr>
              </a:p>
            </p:txBody>
          </p:sp>
          <p:sp>
            <p:nvSpPr>
              <p:cNvPr id="98395"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zh-CN" altLang="zh-CN">
                  <a:latin typeface="Times New Roman" pitchFamily="18" charset="0"/>
                </a:endParaRPr>
              </a:p>
            </p:txBody>
          </p:sp>
          <p:grpSp>
            <p:nvGrpSpPr>
              <p:cNvPr id="98396" name="Group 137"/>
              <p:cNvGrpSpPr>
                <a:grpSpLocks/>
              </p:cNvGrpSpPr>
              <p:nvPr/>
            </p:nvGrpSpPr>
            <p:grpSpPr bwMode="auto">
              <a:xfrm>
                <a:off x="2468" y="1332"/>
                <a:ext cx="310" cy="60"/>
                <a:chOff x="2468" y="1332"/>
                <a:chExt cx="310" cy="60"/>
              </a:xfrm>
            </p:grpSpPr>
            <p:sp>
              <p:nvSpPr>
                <p:cNvPr id="98399"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8400"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98397" name="Line 140"/>
              <p:cNvSpPr>
                <a:spLocks noChangeShapeType="1"/>
              </p:cNvSpPr>
              <p:nvPr/>
            </p:nvSpPr>
            <p:spPr bwMode="auto">
              <a:xfrm>
                <a:off x="2358" y="1361"/>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8398" name="Line 141"/>
              <p:cNvSpPr>
                <a:spLocks noChangeShapeType="1"/>
              </p:cNvSpPr>
              <p:nvPr/>
            </p:nvSpPr>
            <p:spPr bwMode="auto">
              <a:xfrm>
                <a:off x="2908" y="1363"/>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98366" name="Group 133"/>
            <p:cNvGrpSpPr>
              <a:grpSpLocks/>
            </p:cNvGrpSpPr>
            <p:nvPr/>
          </p:nvGrpSpPr>
          <p:grpSpPr bwMode="auto">
            <a:xfrm>
              <a:off x="10232661" y="2882876"/>
              <a:ext cx="532759" cy="184809"/>
              <a:chOff x="2356" y="1300"/>
              <a:chExt cx="555" cy="194"/>
            </a:xfrm>
          </p:grpSpPr>
          <p:sp>
            <p:nvSpPr>
              <p:cNvPr id="98385"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zh-CN" altLang="zh-CN">
                  <a:latin typeface="Times New Roman" pitchFamily="18" charset="0"/>
                </a:endParaRPr>
              </a:p>
            </p:txBody>
          </p:sp>
          <p:sp>
            <p:nvSpPr>
              <p:cNvPr id="98386"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algn="ctr"/>
                <a:endParaRPr lang="zh-CN" altLang="zh-CN">
                  <a:latin typeface="Times New Roman" pitchFamily="18" charset="0"/>
                </a:endParaRPr>
              </a:p>
            </p:txBody>
          </p:sp>
          <p:sp>
            <p:nvSpPr>
              <p:cNvPr id="98387"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zh-CN" altLang="zh-CN">
                  <a:latin typeface="Times New Roman" pitchFamily="18" charset="0"/>
                </a:endParaRPr>
              </a:p>
            </p:txBody>
          </p:sp>
          <p:grpSp>
            <p:nvGrpSpPr>
              <p:cNvPr id="98388" name="Group 137"/>
              <p:cNvGrpSpPr>
                <a:grpSpLocks/>
              </p:cNvGrpSpPr>
              <p:nvPr/>
            </p:nvGrpSpPr>
            <p:grpSpPr bwMode="auto">
              <a:xfrm>
                <a:off x="2468" y="1332"/>
                <a:ext cx="310" cy="60"/>
                <a:chOff x="2468" y="1332"/>
                <a:chExt cx="310" cy="60"/>
              </a:xfrm>
            </p:grpSpPr>
            <p:sp>
              <p:nvSpPr>
                <p:cNvPr id="98391"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8392"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98389" name="Line 140"/>
              <p:cNvSpPr>
                <a:spLocks noChangeShapeType="1"/>
              </p:cNvSpPr>
              <p:nvPr/>
            </p:nvSpPr>
            <p:spPr bwMode="auto">
              <a:xfrm>
                <a:off x="2357" y="1361"/>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8390" name="Line 141"/>
              <p:cNvSpPr>
                <a:spLocks noChangeShapeType="1"/>
              </p:cNvSpPr>
              <p:nvPr/>
            </p:nvSpPr>
            <p:spPr bwMode="auto">
              <a:xfrm>
                <a:off x="2908" y="1363"/>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98367" name="Group 133"/>
            <p:cNvGrpSpPr>
              <a:grpSpLocks/>
            </p:cNvGrpSpPr>
            <p:nvPr/>
          </p:nvGrpSpPr>
          <p:grpSpPr bwMode="auto">
            <a:xfrm>
              <a:off x="9330660" y="3072767"/>
              <a:ext cx="532759" cy="184809"/>
              <a:chOff x="2356" y="1300"/>
              <a:chExt cx="555" cy="194"/>
            </a:xfrm>
          </p:grpSpPr>
          <p:sp>
            <p:nvSpPr>
              <p:cNvPr id="98377"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zh-CN" altLang="zh-CN">
                  <a:latin typeface="Times New Roman" pitchFamily="18" charset="0"/>
                </a:endParaRPr>
              </a:p>
            </p:txBody>
          </p:sp>
          <p:sp>
            <p:nvSpPr>
              <p:cNvPr id="98378"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algn="ctr"/>
                <a:endParaRPr lang="zh-CN" altLang="zh-CN">
                  <a:latin typeface="Times New Roman" pitchFamily="18" charset="0"/>
                </a:endParaRPr>
              </a:p>
            </p:txBody>
          </p:sp>
          <p:sp>
            <p:nvSpPr>
              <p:cNvPr id="98379"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zh-CN" altLang="zh-CN">
                  <a:latin typeface="Times New Roman" pitchFamily="18" charset="0"/>
                </a:endParaRPr>
              </a:p>
            </p:txBody>
          </p:sp>
          <p:grpSp>
            <p:nvGrpSpPr>
              <p:cNvPr id="98380" name="Group 137"/>
              <p:cNvGrpSpPr>
                <a:grpSpLocks/>
              </p:cNvGrpSpPr>
              <p:nvPr/>
            </p:nvGrpSpPr>
            <p:grpSpPr bwMode="auto">
              <a:xfrm>
                <a:off x="2468" y="1332"/>
                <a:ext cx="310" cy="60"/>
                <a:chOff x="2468" y="1332"/>
                <a:chExt cx="310" cy="60"/>
              </a:xfrm>
            </p:grpSpPr>
            <p:sp>
              <p:nvSpPr>
                <p:cNvPr id="98383"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8384"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98381" name="Line 140"/>
              <p:cNvSpPr>
                <a:spLocks noChangeShapeType="1"/>
              </p:cNvSpPr>
              <p:nvPr/>
            </p:nvSpPr>
            <p:spPr bwMode="auto">
              <a:xfrm>
                <a:off x="2357" y="1361"/>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8382" name="Line 141"/>
              <p:cNvSpPr>
                <a:spLocks noChangeShapeType="1"/>
              </p:cNvSpPr>
              <p:nvPr/>
            </p:nvSpPr>
            <p:spPr bwMode="auto">
              <a:xfrm>
                <a:off x="2908" y="1363"/>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98368" name="Group 133"/>
            <p:cNvGrpSpPr>
              <a:grpSpLocks/>
            </p:cNvGrpSpPr>
            <p:nvPr/>
          </p:nvGrpSpPr>
          <p:grpSpPr bwMode="auto">
            <a:xfrm>
              <a:off x="8438032" y="3018963"/>
              <a:ext cx="532759" cy="184809"/>
              <a:chOff x="2356" y="1300"/>
              <a:chExt cx="555" cy="194"/>
            </a:xfrm>
          </p:grpSpPr>
          <p:sp>
            <p:nvSpPr>
              <p:cNvPr id="98369"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zh-CN" altLang="zh-CN">
                  <a:latin typeface="Times New Roman" pitchFamily="18" charset="0"/>
                </a:endParaRPr>
              </a:p>
            </p:txBody>
          </p:sp>
          <p:sp>
            <p:nvSpPr>
              <p:cNvPr id="98370"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algn="ctr"/>
                <a:endParaRPr lang="zh-CN" altLang="zh-CN">
                  <a:latin typeface="Times New Roman" pitchFamily="18" charset="0"/>
                </a:endParaRPr>
              </a:p>
            </p:txBody>
          </p:sp>
          <p:sp>
            <p:nvSpPr>
              <p:cNvPr id="98371"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zh-CN" altLang="zh-CN">
                  <a:latin typeface="Times New Roman" pitchFamily="18" charset="0"/>
                </a:endParaRPr>
              </a:p>
            </p:txBody>
          </p:sp>
          <p:grpSp>
            <p:nvGrpSpPr>
              <p:cNvPr id="98372" name="Group 137"/>
              <p:cNvGrpSpPr>
                <a:grpSpLocks/>
              </p:cNvGrpSpPr>
              <p:nvPr/>
            </p:nvGrpSpPr>
            <p:grpSpPr bwMode="auto">
              <a:xfrm>
                <a:off x="2468" y="1332"/>
                <a:ext cx="310" cy="60"/>
                <a:chOff x="2468" y="1332"/>
                <a:chExt cx="310" cy="60"/>
              </a:xfrm>
            </p:grpSpPr>
            <p:sp>
              <p:nvSpPr>
                <p:cNvPr id="98375"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8376"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98373" name="Line 140"/>
              <p:cNvSpPr>
                <a:spLocks noChangeShapeType="1"/>
              </p:cNvSpPr>
              <p:nvPr/>
            </p:nvSpPr>
            <p:spPr bwMode="auto">
              <a:xfrm>
                <a:off x="2358" y="1361"/>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8374" name="Line 141"/>
              <p:cNvSpPr>
                <a:spLocks noChangeShapeType="1"/>
              </p:cNvSpPr>
              <p:nvPr/>
            </p:nvSpPr>
            <p:spPr bwMode="auto">
              <a:xfrm>
                <a:off x="2908" y="1363"/>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cxnSp>
        <p:nvCxnSpPr>
          <p:cNvPr id="98312" name="Straight Connector 12"/>
          <p:cNvCxnSpPr>
            <a:cxnSpLocks noChangeShapeType="1"/>
            <a:endCxn id="98510" idx="1"/>
          </p:cNvCxnSpPr>
          <p:nvPr/>
        </p:nvCxnSpPr>
        <p:spPr bwMode="auto">
          <a:xfrm>
            <a:off x="2382838" y="2609850"/>
            <a:ext cx="238125" cy="2619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98313" name="Straight Connector 500"/>
          <p:cNvCxnSpPr>
            <a:cxnSpLocks noChangeShapeType="1"/>
            <a:stCxn id="98635" idx="8"/>
            <a:endCxn id="98333" idx="2"/>
          </p:cNvCxnSpPr>
          <p:nvPr/>
        </p:nvCxnSpPr>
        <p:spPr bwMode="auto">
          <a:xfrm>
            <a:off x="1455738" y="2990850"/>
            <a:ext cx="38100" cy="3095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98314" name="Straight Connector 501"/>
          <p:cNvCxnSpPr>
            <a:cxnSpLocks noChangeShapeType="1"/>
            <a:endCxn id="98333" idx="3"/>
          </p:cNvCxnSpPr>
          <p:nvPr/>
        </p:nvCxnSpPr>
        <p:spPr bwMode="auto">
          <a:xfrm>
            <a:off x="1235075" y="3271838"/>
            <a:ext cx="123825" cy="2127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98315" name="Straight Connector 502"/>
          <p:cNvCxnSpPr>
            <a:cxnSpLocks noChangeShapeType="1"/>
            <a:endCxn id="98478" idx="1"/>
          </p:cNvCxnSpPr>
          <p:nvPr/>
        </p:nvCxnSpPr>
        <p:spPr bwMode="auto">
          <a:xfrm>
            <a:off x="3916363" y="2411413"/>
            <a:ext cx="307975" cy="5730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98316" name="Straight Connector 503"/>
          <p:cNvCxnSpPr>
            <a:cxnSpLocks noChangeShapeType="1"/>
            <a:endCxn id="98478" idx="0"/>
          </p:cNvCxnSpPr>
          <p:nvPr/>
        </p:nvCxnSpPr>
        <p:spPr bwMode="auto">
          <a:xfrm flipH="1">
            <a:off x="4425950" y="2389188"/>
            <a:ext cx="384175" cy="5794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98317" name="Straight Connector 504"/>
          <p:cNvCxnSpPr>
            <a:cxnSpLocks noChangeShapeType="1"/>
            <a:endCxn id="98561" idx="0"/>
          </p:cNvCxnSpPr>
          <p:nvPr/>
        </p:nvCxnSpPr>
        <p:spPr bwMode="auto">
          <a:xfrm>
            <a:off x="6770688" y="2900363"/>
            <a:ext cx="215900" cy="10461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98318" name="Straight Connector 505"/>
          <p:cNvCxnSpPr>
            <a:cxnSpLocks noChangeShapeType="1"/>
          </p:cNvCxnSpPr>
          <p:nvPr/>
        </p:nvCxnSpPr>
        <p:spPr bwMode="auto">
          <a:xfrm flipH="1">
            <a:off x="7137400" y="3251200"/>
            <a:ext cx="241300" cy="6921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98319" name="Straight Connector 506"/>
          <p:cNvCxnSpPr>
            <a:cxnSpLocks noChangeShapeType="1"/>
            <a:stCxn id="98627" idx="4"/>
            <a:endCxn id="98556" idx="0"/>
          </p:cNvCxnSpPr>
          <p:nvPr/>
        </p:nvCxnSpPr>
        <p:spPr bwMode="auto">
          <a:xfrm flipH="1">
            <a:off x="7483475" y="4229100"/>
            <a:ext cx="541338" cy="2492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98320" name="Straight Connector 507"/>
          <p:cNvCxnSpPr>
            <a:cxnSpLocks noChangeShapeType="1"/>
          </p:cNvCxnSpPr>
          <p:nvPr/>
        </p:nvCxnSpPr>
        <p:spPr bwMode="auto">
          <a:xfrm flipH="1" flipV="1">
            <a:off x="7454900" y="4573588"/>
            <a:ext cx="796925" cy="6143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98321" name="Straight Connector 508"/>
          <p:cNvCxnSpPr>
            <a:cxnSpLocks noChangeShapeType="1"/>
            <a:endCxn id="98543" idx="5"/>
          </p:cNvCxnSpPr>
          <p:nvPr/>
        </p:nvCxnSpPr>
        <p:spPr bwMode="auto">
          <a:xfrm flipH="1" flipV="1">
            <a:off x="6496050" y="4722813"/>
            <a:ext cx="1047750" cy="9667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98322" name="Straight Connector 509"/>
          <p:cNvCxnSpPr>
            <a:cxnSpLocks noChangeShapeType="1"/>
            <a:stCxn id="98625" idx="0"/>
            <a:endCxn id="98331" idx="5"/>
          </p:cNvCxnSpPr>
          <p:nvPr/>
        </p:nvCxnSpPr>
        <p:spPr bwMode="auto">
          <a:xfrm flipH="1" flipV="1">
            <a:off x="5084763" y="5684838"/>
            <a:ext cx="520700" cy="1698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98323" name="Straight Connector 510"/>
          <p:cNvCxnSpPr>
            <a:cxnSpLocks noChangeShapeType="1"/>
          </p:cNvCxnSpPr>
          <p:nvPr/>
        </p:nvCxnSpPr>
        <p:spPr bwMode="auto">
          <a:xfrm flipH="1" flipV="1">
            <a:off x="4068763" y="5045075"/>
            <a:ext cx="371475" cy="9731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98324" name="Straight Connector 511"/>
          <p:cNvCxnSpPr>
            <a:cxnSpLocks noChangeShapeType="1"/>
            <a:stCxn id="98622" idx="0"/>
          </p:cNvCxnSpPr>
          <p:nvPr/>
        </p:nvCxnSpPr>
        <p:spPr bwMode="auto">
          <a:xfrm flipV="1">
            <a:off x="3389313" y="5689600"/>
            <a:ext cx="306387" cy="1651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98325" name="Straight Connector 512"/>
          <p:cNvCxnSpPr>
            <a:cxnSpLocks noChangeShapeType="1"/>
          </p:cNvCxnSpPr>
          <p:nvPr/>
        </p:nvCxnSpPr>
        <p:spPr bwMode="auto">
          <a:xfrm flipV="1">
            <a:off x="1790700" y="5160963"/>
            <a:ext cx="401638" cy="2095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98326" name="Straight Connector 513"/>
          <p:cNvCxnSpPr>
            <a:cxnSpLocks noChangeShapeType="1"/>
            <a:stCxn id="98644" idx="0"/>
          </p:cNvCxnSpPr>
          <p:nvPr/>
        </p:nvCxnSpPr>
        <p:spPr bwMode="auto">
          <a:xfrm flipV="1">
            <a:off x="1179513" y="4467225"/>
            <a:ext cx="227012" cy="2825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98327" name="Straight Connector 514"/>
          <p:cNvCxnSpPr>
            <a:cxnSpLocks noChangeShapeType="1"/>
            <a:endCxn id="98333" idx="5"/>
          </p:cNvCxnSpPr>
          <p:nvPr/>
        </p:nvCxnSpPr>
        <p:spPr bwMode="auto">
          <a:xfrm flipV="1">
            <a:off x="1155700" y="4368800"/>
            <a:ext cx="203200" cy="79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98328" name="Group 20"/>
          <p:cNvGrpSpPr>
            <a:grpSpLocks/>
          </p:cNvGrpSpPr>
          <p:nvPr/>
        </p:nvGrpSpPr>
        <p:grpSpPr bwMode="auto">
          <a:xfrm>
            <a:off x="4713288" y="2871788"/>
            <a:ext cx="2117725" cy="1082675"/>
            <a:chOff x="4712800" y="2871032"/>
            <a:chExt cx="2117908" cy="1082781"/>
          </a:xfrm>
        </p:grpSpPr>
        <p:grpSp>
          <p:nvGrpSpPr>
            <p:cNvPr id="98345" name="Group 16"/>
            <p:cNvGrpSpPr>
              <a:grpSpLocks/>
            </p:cNvGrpSpPr>
            <p:nvPr/>
          </p:nvGrpSpPr>
          <p:grpSpPr bwMode="auto">
            <a:xfrm>
              <a:off x="5677190" y="2871032"/>
              <a:ext cx="530938" cy="338554"/>
              <a:chOff x="5573768" y="2726239"/>
              <a:chExt cx="530938" cy="338554"/>
            </a:xfrm>
          </p:grpSpPr>
          <p:sp>
            <p:nvSpPr>
              <p:cNvPr id="98348" name="Oval 14"/>
              <p:cNvSpPr>
                <a:spLocks noChangeArrowheads="1"/>
              </p:cNvSpPr>
              <p:nvPr/>
            </p:nvSpPr>
            <p:spPr bwMode="auto">
              <a:xfrm>
                <a:off x="5573768" y="2751297"/>
                <a:ext cx="528092" cy="304800"/>
              </a:xfrm>
              <a:prstGeom prst="ellipse">
                <a:avLst/>
              </a:prstGeom>
              <a:solidFill>
                <a:srgbClr val="0000FF"/>
              </a:solidFill>
              <a:ln w="9525">
                <a:solidFill>
                  <a:schemeClr val="tx1"/>
                </a:solidFill>
                <a:round/>
                <a:headEnd/>
                <a:tailEnd/>
              </a:ln>
            </p:spPr>
            <p:txBody>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zh-CN" altLang="zh-CN"/>
              </a:p>
            </p:txBody>
          </p:sp>
          <p:sp>
            <p:nvSpPr>
              <p:cNvPr id="98349" name="TextBox 15"/>
              <p:cNvSpPr txBox="1">
                <a:spLocks noChangeArrowheads="1"/>
              </p:cNvSpPr>
              <p:nvPr/>
            </p:nvSpPr>
            <p:spPr bwMode="auto">
              <a:xfrm>
                <a:off x="5593027" y="2726239"/>
                <a:ext cx="51167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altLang="zh-CN" sz="1600">
                    <a:solidFill>
                      <a:schemeClr val="bg1"/>
                    </a:solidFill>
                  </a:rPr>
                  <a:t>IXP</a:t>
                </a:r>
              </a:p>
            </p:txBody>
          </p:sp>
        </p:grpSp>
        <p:cxnSp>
          <p:nvCxnSpPr>
            <p:cNvPr id="98346" name="Straight Connector 18"/>
            <p:cNvCxnSpPr>
              <a:cxnSpLocks noChangeShapeType="1"/>
            </p:cNvCxnSpPr>
            <p:nvPr/>
          </p:nvCxnSpPr>
          <p:spPr bwMode="auto">
            <a:xfrm>
              <a:off x="4712800" y="3050554"/>
              <a:ext cx="964390" cy="26895"/>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cxnSp>
          <p:nvCxnSpPr>
            <p:cNvPr id="98347" name="Straight Connector 516"/>
            <p:cNvCxnSpPr>
              <a:cxnSpLocks noChangeShapeType="1"/>
            </p:cNvCxnSpPr>
            <p:nvPr/>
          </p:nvCxnSpPr>
          <p:spPr bwMode="auto">
            <a:xfrm>
              <a:off x="6139092" y="3168890"/>
              <a:ext cx="691616" cy="784923"/>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grpSp>
      <p:grpSp>
        <p:nvGrpSpPr>
          <p:cNvPr id="98329" name="Group 39937"/>
          <p:cNvGrpSpPr>
            <a:grpSpLocks/>
          </p:cNvGrpSpPr>
          <p:nvPr/>
        </p:nvGrpSpPr>
        <p:grpSpPr bwMode="auto">
          <a:xfrm>
            <a:off x="3692525" y="3789363"/>
            <a:ext cx="1538288" cy="585787"/>
            <a:chOff x="3692946" y="3789212"/>
            <a:chExt cx="1537885" cy="585306"/>
          </a:xfrm>
        </p:grpSpPr>
        <p:cxnSp>
          <p:nvCxnSpPr>
            <p:cNvPr id="98339" name="Straight Connector 515"/>
            <p:cNvCxnSpPr>
              <a:cxnSpLocks noChangeShapeType="1"/>
              <a:stCxn id="98395" idx="0"/>
            </p:cNvCxnSpPr>
            <p:nvPr/>
          </p:nvCxnSpPr>
          <p:spPr bwMode="auto">
            <a:xfrm flipV="1">
              <a:off x="3833272" y="4233204"/>
              <a:ext cx="190444" cy="141314"/>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grpSp>
          <p:nvGrpSpPr>
            <p:cNvPr id="98340" name="Group 518"/>
            <p:cNvGrpSpPr>
              <a:grpSpLocks/>
            </p:cNvGrpSpPr>
            <p:nvPr/>
          </p:nvGrpSpPr>
          <p:grpSpPr bwMode="auto">
            <a:xfrm>
              <a:off x="3932901" y="3934211"/>
              <a:ext cx="530938" cy="338554"/>
              <a:chOff x="5573768" y="2726239"/>
              <a:chExt cx="530938" cy="338554"/>
            </a:xfrm>
          </p:grpSpPr>
          <p:sp>
            <p:nvSpPr>
              <p:cNvPr id="98343" name="Oval 521"/>
              <p:cNvSpPr>
                <a:spLocks noChangeArrowheads="1"/>
              </p:cNvSpPr>
              <p:nvPr/>
            </p:nvSpPr>
            <p:spPr bwMode="auto">
              <a:xfrm>
                <a:off x="5573768" y="2751297"/>
                <a:ext cx="528092" cy="304800"/>
              </a:xfrm>
              <a:prstGeom prst="ellipse">
                <a:avLst/>
              </a:prstGeom>
              <a:solidFill>
                <a:srgbClr val="0000FF"/>
              </a:solidFill>
              <a:ln w="9525">
                <a:solidFill>
                  <a:schemeClr val="tx1"/>
                </a:solidFill>
                <a:round/>
                <a:headEnd/>
                <a:tailEnd/>
              </a:ln>
            </p:spPr>
            <p:txBody>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zh-CN" altLang="zh-CN"/>
              </a:p>
            </p:txBody>
          </p:sp>
          <p:sp>
            <p:nvSpPr>
              <p:cNvPr id="98344" name="TextBox 522"/>
              <p:cNvSpPr txBox="1">
                <a:spLocks noChangeArrowheads="1"/>
              </p:cNvSpPr>
              <p:nvPr/>
            </p:nvSpPr>
            <p:spPr bwMode="auto">
              <a:xfrm>
                <a:off x="5593027" y="2726239"/>
                <a:ext cx="51167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altLang="zh-CN" sz="1600">
                    <a:solidFill>
                      <a:schemeClr val="bg1"/>
                    </a:solidFill>
                  </a:rPr>
                  <a:t>IXP</a:t>
                </a:r>
              </a:p>
            </p:txBody>
          </p:sp>
        </p:grpSp>
        <p:cxnSp>
          <p:nvCxnSpPr>
            <p:cNvPr id="98341" name="Straight Connector 519"/>
            <p:cNvCxnSpPr>
              <a:cxnSpLocks noChangeShapeType="1"/>
              <a:stCxn id="98343" idx="6"/>
              <a:endCxn id="98595" idx="1"/>
            </p:cNvCxnSpPr>
            <p:nvPr/>
          </p:nvCxnSpPr>
          <p:spPr bwMode="auto">
            <a:xfrm flipV="1">
              <a:off x="4460993" y="3953654"/>
              <a:ext cx="769838" cy="158015"/>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cxnSp>
          <p:nvCxnSpPr>
            <p:cNvPr id="98342" name="Straight Connector 520"/>
            <p:cNvCxnSpPr>
              <a:cxnSpLocks noChangeShapeType="1"/>
            </p:cNvCxnSpPr>
            <p:nvPr/>
          </p:nvCxnSpPr>
          <p:spPr bwMode="auto">
            <a:xfrm>
              <a:off x="3692946" y="3789212"/>
              <a:ext cx="342738" cy="204847"/>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grpSp>
      <p:grpSp>
        <p:nvGrpSpPr>
          <p:cNvPr id="98330" name="Group 39939"/>
          <p:cNvGrpSpPr>
            <a:grpSpLocks/>
          </p:cNvGrpSpPr>
          <p:nvPr/>
        </p:nvGrpSpPr>
        <p:grpSpPr bwMode="auto">
          <a:xfrm>
            <a:off x="2406650" y="3633788"/>
            <a:ext cx="2901950" cy="1296987"/>
            <a:chOff x="2407287" y="3633041"/>
            <a:chExt cx="2900648" cy="1297685"/>
          </a:xfrm>
        </p:grpSpPr>
        <p:cxnSp>
          <p:nvCxnSpPr>
            <p:cNvPr id="98336" name="Straight Connector 7"/>
            <p:cNvCxnSpPr>
              <a:cxnSpLocks noChangeShapeType="1"/>
              <a:stCxn id="98468" idx="5"/>
              <a:endCxn id="98593" idx="1"/>
            </p:cNvCxnSpPr>
            <p:nvPr/>
          </p:nvCxnSpPr>
          <p:spPr bwMode="auto">
            <a:xfrm>
              <a:off x="4876256" y="3633041"/>
              <a:ext cx="431679" cy="222499"/>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cxnSp>
          <p:nvCxnSpPr>
            <p:cNvPr id="98337" name="Straight Connector 415"/>
            <p:cNvCxnSpPr>
              <a:cxnSpLocks noChangeShapeType="1"/>
              <a:endCxn id="98427" idx="0"/>
            </p:cNvCxnSpPr>
            <p:nvPr/>
          </p:nvCxnSpPr>
          <p:spPr bwMode="auto">
            <a:xfrm flipH="1">
              <a:off x="2407287" y="3753131"/>
              <a:ext cx="282429" cy="511372"/>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cxnSp>
          <p:nvCxnSpPr>
            <p:cNvPr id="98338" name="Straight Connector 523"/>
            <p:cNvCxnSpPr>
              <a:cxnSpLocks noChangeShapeType="1"/>
              <a:stCxn id="98390" idx="0"/>
            </p:cNvCxnSpPr>
            <p:nvPr/>
          </p:nvCxnSpPr>
          <p:spPr bwMode="auto">
            <a:xfrm flipV="1">
              <a:off x="4307545" y="4626270"/>
              <a:ext cx="843636" cy="304456"/>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grpSp>
      <p:sp>
        <p:nvSpPr>
          <p:cNvPr id="98331" name="Oval 6"/>
          <p:cNvSpPr>
            <a:spLocks noChangeArrowheads="1"/>
          </p:cNvSpPr>
          <p:nvPr/>
        </p:nvSpPr>
        <p:spPr bwMode="auto">
          <a:xfrm>
            <a:off x="3340100" y="5359400"/>
            <a:ext cx="2044700" cy="381000"/>
          </a:xfrm>
          <a:prstGeom prst="ellipse">
            <a:avLst/>
          </a:prstGeom>
          <a:solidFill>
            <a:srgbClr val="FFFF00"/>
          </a:solidFill>
          <a:ln w="9525">
            <a:solidFill>
              <a:schemeClr val="tx1"/>
            </a:solidFill>
            <a:round/>
            <a:headEnd/>
            <a:tailEnd/>
          </a:ln>
        </p:spPr>
        <p:txBody>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zh-CN" altLang="zh-CN"/>
          </a:p>
        </p:txBody>
      </p:sp>
      <p:sp>
        <p:nvSpPr>
          <p:cNvPr id="98332" name="TextBox 9"/>
          <p:cNvSpPr txBox="1">
            <a:spLocks noChangeArrowheads="1"/>
          </p:cNvSpPr>
          <p:nvPr/>
        </p:nvSpPr>
        <p:spPr bwMode="auto">
          <a:xfrm>
            <a:off x="3556000" y="5334000"/>
            <a:ext cx="15875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altLang="zh-CN" sz="2000" i="1"/>
              <a:t>regional net</a:t>
            </a:r>
          </a:p>
        </p:txBody>
      </p:sp>
      <p:sp>
        <p:nvSpPr>
          <p:cNvPr id="98333" name="Oval 517"/>
          <p:cNvSpPr>
            <a:spLocks noChangeArrowheads="1"/>
          </p:cNvSpPr>
          <p:nvPr/>
        </p:nvSpPr>
        <p:spPr bwMode="auto">
          <a:xfrm rot="5400000">
            <a:off x="867569" y="3736182"/>
            <a:ext cx="1252537" cy="381000"/>
          </a:xfrm>
          <a:prstGeom prst="ellipse">
            <a:avLst/>
          </a:prstGeom>
          <a:solidFill>
            <a:srgbClr val="FFFF00"/>
          </a:solidFill>
          <a:ln w="9525">
            <a:solidFill>
              <a:schemeClr val="tx1"/>
            </a:solidFill>
            <a:round/>
            <a:headEnd/>
            <a:tailEnd/>
          </a:ln>
        </p:spPr>
        <p:txBody>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zh-CN" altLang="zh-CN"/>
          </a:p>
        </p:txBody>
      </p:sp>
      <p:cxnSp>
        <p:nvCxnSpPr>
          <p:cNvPr id="98334" name="Straight Connector 39941"/>
          <p:cNvCxnSpPr>
            <a:cxnSpLocks noChangeShapeType="1"/>
            <a:stCxn id="98333" idx="0"/>
            <a:endCxn id="98456" idx="0"/>
          </p:cNvCxnSpPr>
          <p:nvPr/>
        </p:nvCxnSpPr>
        <p:spPr bwMode="auto">
          <a:xfrm flipV="1">
            <a:off x="1684338" y="3654425"/>
            <a:ext cx="758825" cy="2730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98335" name="Straight Connector 524"/>
          <p:cNvCxnSpPr>
            <a:cxnSpLocks noChangeShapeType="1"/>
            <a:endCxn id="98429" idx="1"/>
          </p:cNvCxnSpPr>
          <p:nvPr/>
        </p:nvCxnSpPr>
        <p:spPr bwMode="auto">
          <a:xfrm>
            <a:off x="1685925" y="4111625"/>
            <a:ext cx="466725" cy="2698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39571448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p:cNvSpPr>
            <a:spLocks noGrp="1" noChangeArrowheads="1"/>
          </p:cNvSpPr>
          <p:nvPr>
            <p:ph type="title" idx="4294967295"/>
          </p:nvPr>
        </p:nvSpPr>
        <p:spPr>
          <a:xfrm>
            <a:off x="255588" y="165100"/>
            <a:ext cx="8888412" cy="650875"/>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eaLnBrk="1" hangingPunct="1"/>
            <a:r>
              <a:rPr lang="en-US" altLang="zh-CN" sz="3200" b="1" dirty="0">
                <a:ea typeface="ＭＳ Ｐゴシック" pitchFamily="34" charset="-128"/>
              </a:rPr>
              <a:t>Internet structure: network of networks</a:t>
            </a:r>
          </a:p>
        </p:txBody>
      </p:sp>
      <p:sp>
        <p:nvSpPr>
          <p:cNvPr id="102403" name="Rectangle 3"/>
          <p:cNvSpPr>
            <a:spLocks noGrp="1" noChangeArrowheads="1"/>
          </p:cNvSpPr>
          <p:nvPr>
            <p:ph type="body" sz="half" idx="4294967295"/>
          </p:nvPr>
        </p:nvSpPr>
        <p:spPr>
          <a:xfrm>
            <a:off x="0" y="5029079"/>
            <a:ext cx="8440738" cy="4648200"/>
          </a:xfrm>
          <a:prstGeom prst="rect">
            <a:avLst/>
          </a:prstGeom>
        </p:spPr>
        <p:txBody>
          <a:bodyPr/>
          <a:lstStyle/>
          <a:p>
            <a:pPr eaLnBrk="1" hangingPunct="1">
              <a:buSzPct val="75000"/>
            </a:pPr>
            <a:r>
              <a:rPr lang="en-US" altLang="zh-CN" sz="2400" dirty="0">
                <a:ea typeface="ＭＳ Ｐゴシック" pitchFamily="34" charset="-128"/>
              </a:rPr>
              <a:t>at center: small # of well-connected large networks</a:t>
            </a:r>
          </a:p>
          <a:p>
            <a:pPr lvl="1" eaLnBrk="1" hangingPunct="1"/>
            <a:r>
              <a:rPr lang="ja-JP" altLang="en-US" sz="2000" dirty="0">
                <a:solidFill>
                  <a:srgbClr val="CC0000"/>
                </a:solidFill>
                <a:ea typeface="ＭＳ Ｐゴシック" pitchFamily="34" charset="-128"/>
              </a:rPr>
              <a:t>“</a:t>
            </a:r>
            <a:r>
              <a:rPr lang="en-US" altLang="ja-JP" sz="2000" dirty="0">
                <a:solidFill>
                  <a:srgbClr val="CC0000"/>
                </a:solidFill>
                <a:ea typeface="ＭＳ Ｐゴシック" pitchFamily="34" charset="-128"/>
              </a:rPr>
              <a:t>tier-1</a:t>
            </a:r>
            <a:r>
              <a:rPr lang="ja-JP" altLang="en-US" sz="2000" dirty="0">
                <a:solidFill>
                  <a:srgbClr val="CC0000"/>
                </a:solidFill>
                <a:ea typeface="ＭＳ Ｐゴシック" pitchFamily="34" charset="-128"/>
              </a:rPr>
              <a:t>”</a:t>
            </a:r>
            <a:r>
              <a:rPr lang="en-US" altLang="ja-JP" sz="2000" dirty="0">
                <a:solidFill>
                  <a:srgbClr val="CC0000"/>
                </a:solidFill>
                <a:ea typeface="ＭＳ Ｐゴシック" pitchFamily="34" charset="-128"/>
              </a:rPr>
              <a:t> commercial ISPs</a:t>
            </a:r>
            <a:r>
              <a:rPr lang="en-US" altLang="ja-JP" sz="2000" dirty="0">
                <a:solidFill>
                  <a:srgbClr val="FF0000"/>
                </a:solidFill>
                <a:ea typeface="ＭＳ Ｐゴシック" pitchFamily="34" charset="-128"/>
              </a:rPr>
              <a:t> </a:t>
            </a:r>
            <a:r>
              <a:rPr lang="en-US" altLang="ja-JP" sz="2000" dirty="0">
                <a:ea typeface="ＭＳ Ｐゴシック" pitchFamily="34" charset="-128"/>
              </a:rPr>
              <a:t>(e.g., Level 3, Sprint, AT&amp;T, NTT), national &amp; international coverage</a:t>
            </a:r>
          </a:p>
          <a:p>
            <a:pPr lvl="1" eaLnBrk="1" hangingPunct="1"/>
            <a:r>
              <a:rPr lang="en-US" altLang="zh-CN" sz="2000" dirty="0">
                <a:solidFill>
                  <a:srgbClr val="CC0000"/>
                </a:solidFill>
                <a:ea typeface="宋体" charset="-122"/>
              </a:rPr>
              <a:t>content provider network </a:t>
            </a:r>
            <a:r>
              <a:rPr lang="en-US" altLang="zh-CN" sz="2000" dirty="0">
                <a:ea typeface="宋体" charset="-122"/>
              </a:rPr>
              <a:t>(</a:t>
            </a:r>
            <a:r>
              <a:rPr lang="en-US" altLang="zh-CN" sz="2000" dirty="0" err="1">
                <a:ea typeface="宋体" charset="-122"/>
              </a:rPr>
              <a:t>e.g</a:t>
            </a:r>
            <a:r>
              <a:rPr lang="en-US" altLang="zh-CN" sz="2000" dirty="0">
                <a:ea typeface="宋体" charset="-122"/>
              </a:rPr>
              <a:t>, Google): private network that connects it data centers to Internet, often bypassing tier-1, regional ISPs</a:t>
            </a:r>
          </a:p>
          <a:p>
            <a:pPr lvl="1" eaLnBrk="1" hangingPunct="1">
              <a:buFont typeface="Wingdings" pitchFamily="2" charset="2"/>
              <a:buNone/>
            </a:pPr>
            <a:endParaRPr lang="en-US" altLang="zh-CN" sz="2000" dirty="0">
              <a:ea typeface="宋体" charset="-122"/>
            </a:endParaRPr>
          </a:p>
        </p:txBody>
      </p:sp>
      <p:grpSp>
        <p:nvGrpSpPr>
          <p:cNvPr id="102406" name="Group 67"/>
          <p:cNvGrpSpPr>
            <a:grpSpLocks/>
          </p:cNvGrpSpPr>
          <p:nvPr/>
        </p:nvGrpSpPr>
        <p:grpSpPr bwMode="auto">
          <a:xfrm>
            <a:off x="1054100" y="1038226"/>
            <a:ext cx="7299325" cy="3668712"/>
            <a:chOff x="1066800" y="1371600"/>
            <a:chExt cx="7194549" cy="3984625"/>
          </a:xfrm>
        </p:grpSpPr>
        <p:sp>
          <p:nvSpPr>
            <p:cNvPr id="102407" name="Oval 76"/>
            <p:cNvSpPr>
              <a:spLocks noChangeArrowheads="1"/>
            </p:cNvSpPr>
            <p:nvPr/>
          </p:nvSpPr>
          <p:spPr bwMode="auto">
            <a:xfrm>
              <a:off x="1981200" y="4724400"/>
              <a:ext cx="793749" cy="631825"/>
            </a:xfrm>
            <a:prstGeom prst="ellipse">
              <a:avLst/>
            </a:prstGeom>
            <a:solidFill>
              <a:srgbClr val="00FFFF"/>
            </a:solidFill>
            <a:ln w="9525">
              <a:solidFill>
                <a:schemeClr val="tx1"/>
              </a:solidFill>
              <a:round/>
              <a:headEnd/>
              <a:tailEnd/>
            </a:ln>
          </p:spPr>
          <p:txBody>
            <a:bodyPr wrap="none" anchor="ct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algn="ctr"/>
              <a:r>
                <a:rPr lang="en-US" altLang="zh-CN" sz="1600"/>
                <a:t>access</a:t>
              </a:r>
            </a:p>
            <a:p>
              <a:pPr algn="ctr"/>
              <a:r>
                <a:rPr lang="en-US" altLang="zh-CN" sz="1600"/>
                <a:t>ISP</a:t>
              </a:r>
            </a:p>
          </p:txBody>
        </p:sp>
        <p:sp>
          <p:nvSpPr>
            <p:cNvPr id="102408" name="Oval 76"/>
            <p:cNvSpPr>
              <a:spLocks noChangeArrowheads="1"/>
            </p:cNvSpPr>
            <p:nvPr/>
          </p:nvSpPr>
          <p:spPr bwMode="auto">
            <a:xfrm>
              <a:off x="1066800" y="4724400"/>
              <a:ext cx="793749" cy="631825"/>
            </a:xfrm>
            <a:prstGeom prst="ellipse">
              <a:avLst/>
            </a:prstGeom>
            <a:solidFill>
              <a:srgbClr val="00FFFF"/>
            </a:solidFill>
            <a:ln w="9525">
              <a:solidFill>
                <a:schemeClr val="tx1"/>
              </a:solidFill>
              <a:round/>
              <a:headEnd/>
              <a:tailEnd/>
            </a:ln>
          </p:spPr>
          <p:txBody>
            <a:bodyPr wrap="none" anchor="ct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algn="ctr"/>
              <a:r>
                <a:rPr lang="en-US" altLang="zh-CN" sz="1600"/>
                <a:t>access</a:t>
              </a:r>
            </a:p>
            <a:p>
              <a:pPr algn="ctr"/>
              <a:r>
                <a:rPr lang="en-US" altLang="zh-CN" sz="1600"/>
                <a:t>ISP</a:t>
              </a:r>
            </a:p>
          </p:txBody>
        </p:sp>
        <p:sp>
          <p:nvSpPr>
            <p:cNvPr id="102409" name="Oval 76"/>
            <p:cNvSpPr>
              <a:spLocks noChangeArrowheads="1"/>
            </p:cNvSpPr>
            <p:nvPr/>
          </p:nvSpPr>
          <p:spPr bwMode="auto">
            <a:xfrm>
              <a:off x="5638800" y="4724400"/>
              <a:ext cx="793749" cy="631825"/>
            </a:xfrm>
            <a:prstGeom prst="ellipse">
              <a:avLst/>
            </a:prstGeom>
            <a:solidFill>
              <a:srgbClr val="00FFFF"/>
            </a:solidFill>
            <a:ln w="9525">
              <a:solidFill>
                <a:schemeClr val="tx1"/>
              </a:solidFill>
              <a:round/>
              <a:headEnd/>
              <a:tailEnd/>
            </a:ln>
          </p:spPr>
          <p:txBody>
            <a:bodyPr wrap="none" anchor="ct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algn="ctr"/>
              <a:r>
                <a:rPr lang="en-US" altLang="zh-CN" sz="1600"/>
                <a:t>access</a:t>
              </a:r>
            </a:p>
            <a:p>
              <a:pPr algn="ctr"/>
              <a:r>
                <a:rPr lang="en-US" altLang="zh-CN" sz="1600"/>
                <a:t>ISP</a:t>
              </a:r>
            </a:p>
          </p:txBody>
        </p:sp>
        <p:sp>
          <p:nvSpPr>
            <p:cNvPr id="102410" name="Oval 76"/>
            <p:cNvSpPr>
              <a:spLocks noChangeArrowheads="1"/>
            </p:cNvSpPr>
            <p:nvPr/>
          </p:nvSpPr>
          <p:spPr bwMode="auto">
            <a:xfrm>
              <a:off x="4724400" y="4724400"/>
              <a:ext cx="793749" cy="631825"/>
            </a:xfrm>
            <a:prstGeom prst="ellipse">
              <a:avLst/>
            </a:prstGeom>
            <a:solidFill>
              <a:srgbClr val="00FFFF"/>
            </a:solidFill>
            <a:ln w="9525">
              <a:solidFill>
                <a:schemeClr val="tx1"/>
              </a:solidFill>
              <a:round/>
              <a:headEnd/>
              <a:tailEnd/>
            </a:ln>
          </p:spPr>
          <p:txBody>
            <a:bodyPr wrap="none" anchor="ct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algn="ctr"/>
              <a:r>
                <a:rPr lang="en-US" altLang="zh-CN" sz="1600"/>
                <a:t>access</a:t>
              </a:r>
            </a:p>
            <a:p>
              <a:pPr algn="ctr"/>
              <a:r>
                <a:rPr lang="en-US" altLang="zh-CN" sz="1600"/>
                <a:t>ISP</a:t>
              </a:r>
            </a:p>
          </p:txBody>
        </p:sp>
        <p:sp>
          <p:nvSpPr>
            <p:cNvPr id="102411" name="Oval 76"/>
            <p:cNvSpPr>
              <a:spLocks noChangeArrowheads="1"/>
            </p:cNvSpPr>
            <p:nvPr/>
          </p:nvSpPr>
          <p:spPr bwMode="auto">
            <a:xfrm>
              <a:off x="3810000" y="4724400"/>
              <a:ext cx="793749" cy="631825"/>
            </a:xfrm>
            <a:prstGeom prst="ellipse">
              <a:avLst/>
            </a:prstGeom>
            <a:solidFill>
              <a:srgbClr val="00FFFF"/>
            </a:solidFill>
            <a:ln w="9525">
              <a:solidFill>
                <a:schemeClr val="tx1"/>
              </a:solidFill>
              <a:round/>
              <a:headEnd/>
              <a:tailEnd/>
            </a:ln>
          </p:spPr>
          <p:txBody>
            <a:bodyPr wrap="none" anchor="ct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algn="ctr"/>
              <a:r>
                <a:rPr lang="en-US" altLang="zh-CN" sz="1600"/>
                <a:t>access</a:t>
              </a:r>
            </a:p>
            <a:p>
              <a:pPr algn="ctr"/>
              <a:r>
                <a:rPr lang="en-US" altLang="zh-CN" sz="1600"/>
                <a:t>ISP</a:t>
              </a:r>
            </a:p>
          </p:txBody>
        </p:sp>
        <p:sp>
          <p:nvSpPr>
            <p:cNvPr id="102412" name="Oval 76"/>
            <p:cNvSpPr>
              <a:spLocks noChangeArrowheads="1"/>
            </p:cNvSpPr>
            <p:nvPr/>
          </p:nvSpPr>
          <p:spPr bwMode="auto">
            <a:xfrm>
              <a:off x="2895600" y="4724400"/>
              <a:ext cx="793749" cy="631825"/>
            </a:xfrm>
            <a:prstGeom prst="ellipse">
              <a:avLst/>
            </a:prstGeom>
            <a:solidFill>
              <a:srgbClr val="00FFFF"/>
            </a:solidFill>
            <a:ln w="9525">
              <a:solidFill>
                <a:schemeClr val="tx1"/>
              </a:solidFill>
              <a:round/>
              <a:headEnd/>
              <a:tailEnd/>
            </a:ln>
          </p:spPr>
          <p:txBody>
            <a:bodyPr wrap="none" anchor="ct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algn="ctr"/>
              <a:r>
                <a:rPr lang="en-US" altLang="zh-CN" sz="1600"/>
                <a:t>access</a:t>
              </a:r>
            </a:p>
            <a:p>
              <a:pPr algn="ctr"/>
              <a:r>
                <a:rPr lang="en-US" altLang="zh-CN" sz="1600"/>
                <a:t>ISP</a:t>
              </a:r>
            </a:p>
          </p:txBody>
        </p:sp>
        <p:sp>
          <p:nvSpPr>
            <p:cNvPr id="102413" name="Oval 76"/>
            <p:cNvSpPr>
              <a:spLocks noChangeArrowheads="1"/>
            </p:cNvSpPr>
            <p:nvPr/>
          </p:nvSpPr>
          <p:spPr bwMode="auto">
            <a:xfrm>
              <a:off x="6553200" y="4724400"/>
              <a:ext cx="793749" cy="631825"/>
            </a:xfrm>
            <a:prstGeom prst="ellipse">
              <a:avLst/>
            </a:prstGeom>
            <a:solidFill>
              <a:srgbClr val="00FFFF"/>
            </a:solidFill>
            <a:ln w="9525">
              <a:solidFill>
                <a:schemeClr val="tx1"/>
              </a:solidFill>
              <a:round/>
              <a:headEnd/>
              <a:tailEnd/>
            </a:ln>
          </p:spPr>
          <p:txBody>
            <a:bodyPr wrap="none" anchor="ct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algn="ctr"/>
              <a:r>
                <a:rPr lang="en-US" altLang="zh-CN" sz="1600"/>
                <a:t>access</a:t>
              </a:r>
            </a:p>
            <a:p>
              <a:pPr algn="ctr"/>
              <a:r>
                <a:rPr lang="en-US" altLang="zh-CN" sz="1600"/>
                <a:t>ISP</a:t>
              </a:r>
            </a:p>
          </p:txBody>
        </p:sp>
        <p:sp>
          <p:nvSpPr>
            <p:cNvPr id="102414" name="Oval 76"/>
            <p:cNvSpPr>
              <a:spLocks noChangeArrowheads="1"/>
            </p:cNvSpPr>
            <p:nvPr/>
          </p:nvSpPr>
          <p:spPr bwMode="auto">
            <a:xfrm>
              <a:off x="7467600" y="4724400"/>
              <a:ext cx="793749" cy="631825"/>
            </a:xfrm>
            <a:prstGeom prst="ellipse">
              <a:avLst/>
            </a:prstGeom>
            <a:solidFill>
              <a:srgbClr val="00FFFF"/>
            </a:solidFill>
            <a:ln w="9525">
              <a:solidFill>
                <a:schemeClr val="tx1"/>
              </a:solidFill>
              <a:round/>
              <a:headEnd/>
              <a:tailEnd/>
            </a:ln>
          </p:spPr>
          <p:txBody>
            <a:bodyPr wrap="none" anchor="ct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algn="ctr"/>
              <a:r>
                <a:rPr lang="en-US" altLang="zh-CN" sz="1600"/>
                <a:t>access</a:t>
              </a:r>
            </a:p>
            <a:p>
              <a:pPr algn="ctr"/>
              <a:r>
                <a:rPr lang="en-US" altLang="zh-CN" sz="1600"/>
                <a:t>ISP</a:t>
              </a:r>
            </a:p>
          </p:txBody>
        </p:sp>
        <p:sp>
          <p:nvSpPr>
            <p:cNvPr id="102415" name="Oval 33"/>
            <p:cNvSpPr>
              <a:spLocks noChangeArrowheads="1"/>
            </p:cNvSpPr>
            <p:nvPr/>
          </p:nvSpPr>
          <p:spPr bwMode="auto">
            <a:xfrm>
              <a:off x="2438400" y="3429000"/>
              <a:ext cx="1863725" cy="790575"/>
            </a:xfrm>
            <a:prstGeom prst="ellipse">
              <a:avLst/>
            </a:prstGeom>
            <a:solidFill>
              <a:schemeClr val="hlink"/>
            </a:solidFill>
            <a:ln w="9525">
              <a:solidFill>
                <a:schemeClr val="bg2"/>
              </a:solidFill>
              <a:round/>
              <a:headEnd/>
              <a:tailEnd/>
            </a:ln>
          </p:spPr>
          <p:txBody>
            <a:bodyPr wrap="none" anchor="ct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algn="ctr"/>
              <a:r>
                <a:rPr lang="en-US" altLang="zh-CN">
                  <a:solidFill>
                    <a:srgbClr val="808080"/>
                  </a:solidFill>
                </a:rPr>
                <a:t>Regional ISP</a:t>
              </a:r>
            </a:p>
          </p:txBody>
        </p:sp>
        <p:sp>
          <p:nvSpPr>
            <p:cNvPr id="102416" name="Oval 33"/>
            <p:cNvSpPr>
              <a:spLocks noChangeArrowheads="1"/>
            </p:cNvSpPr>
            <p:nvPr/>
          </p:nvSpPr>
          <p:spPr bwMode="auto">
            <a:xfrm>
              <a:off x="4800600" y="3429000"/>
              <a:ext cx="1863725" cy="790575"/>
            </a:xfrm>
            <a:prstGeom prst="ellipse">
              <a:avLst/>
            </a:prstGeom>
            <a:solidFill>
              <a:schemeClr val="hlink"/>
            </a:solidFill>
            <a:ln w="9525">
              <a:solidFill>
                <a:schemeClr val="bg2"/>
              </a:solidFill>
              <a:round/>
              <a:headEnd/>
              <a:tailEnd/>
            </a:ln>
          </p:spPr>
          <p:txBody>
            <a:bodyPr wrap="none" anchor="ct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algn="ctr"/>
              <a:r>
                <a:rPr lang="en-US" altLang="zh-CN">
                  <a:solidFill>
                    <a:srgbClr val="808080"/>
                  </a:solidFill>
                </a:rPr>
                <a:t>Regional ISP</a:t>
              </a:r>
            </a:p>
          </p:txBody>
        </p:sp>
        <p:sp>
          <p:nvSpPr>
            <p:cNvPr id="79" name="Rectangle 78"/>
            <p:cNvSpPr/>
            <p:nvPr/>
          </p:nvSpPr>
          <p:spPr>
            <a:xfrm>
              <a:off x="2133157" y="2819400"/>
              <a:ext cx="609985" cy="4572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t>IXP</a:t>
              </a:r>
            </a:p>
          </p:txBody>
        </p:sp>
        <p:sp>
          <p:nvSpPr>
            <p:cNvPr id="80" name="Rectangle 79"/>
            <p:cNvSpPr/>
            <p:nvPr/>
          </p:nvSpPr>
          <p:spPr>
            <a:xfrm>
              <a:off x="4801284" y="2743200"/>
              <a:ext cx="608494" cy="4572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t>IXP</a:t>
              </a:r>
            </a:p>
          </p:txBody>
        </p:sp>
        <p:sp>
          <p:nvSpPr>
            <p:cNvPr id="102419" name="Oval 34"/>
            <p:cNvSpPr>
              <a:spLocks noChangeArrowheads="1"/>
            </p:cNvSpPr>
            <p:nvPr/>
          </p:nvSpPr>
          <p:spPr bwMode="auto">
            <a:xfrm>
              <a:off x="1143000" y="1600200"/>
              <a:ext cx="1863725" cy="790575"/>
            </a:xfrm>
            <a:prstGeom prst="ellipse">
              <a:avLst/>
            </a:prstGeom>
            <a:solidFill>
              <a:schemeClr val="accent2"/>
            </a:solidFill>
            <a:ln w="9525">
              <a:solidFill>
                <a:schemeClr val="tx1"/>
              </a:solidFill>
              <a:round/>
              <a:headEnd/>
              <a:tailEnd/>
            </a:ln>
          </p:spPr>
          <p:txBody>
            <a:bodyPr wrap="none" anchor="ct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algn="ctr"/>
              <a:r>
                <a:rPr lang="en-US" altLang="zh-CN">
                  <a:solidFill>
                    <a:schemeClr val="bg1"/>
                  </a:solidFill>
                </a:rPr>
                <a:t>Tier 1 ISP</a:t>
              </a:r>
              <a:endParaRPr lang="en-US" altLang="zh-CN"/>
            </a:p>
          </p:txBody>
        </p:sp>
        <p:sp>
          <p:nvSpPr>
            <p:cNvPr id="102420" name="Oval 34"/>
            <p:cNvSpPr>
              <a:spLocks noChangeArrowheads="1"/>
            </p:cNvSpPr>
            <p:nvPr/>
          </p:nvSpPr>
          <p:spPr bwMode="auto">
            <a:xfrm>
              <a:off x="3352800" y="1600200"/>
              <a:ext cx="1863725" cy="790575"/>
            </a:xfrm>
            <a:prstGeom prst="ellipse">
              <a:avLst/>
            </a:prstGeom>
            <a:solidFill>
              <a:schemeClr val="accent2"/>
            </a:solidFill>
            <a:ln w="9525">
              <a:solidFill>
                <a:schemeClr val="tx1"/>
              </a:solidFill>
              <a:round/>
              <a:headEnd/>
              <a:tailEnd/>
            </a:ln>
          </p:spPr>
          <p:txBody>
            <a:bodyPr wrap="none" anchor="ct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algn="ctr"/>
              <a:r>
                <a:rPr lang="en-US" altLang="zh-CN" dirty="0">
                  <a:solidFill>
                    <a:schemeClr val="bg1"/>
                  </a:solidFill>
                </a:rPr>
                <a:t>Tier 1 ISP</a:t>
              </a:r>
              <a:endParaRPr lang="en-US" altLang="zh-CN" dirty="0"/>
            </a:p>
          </p:txBody>
        </p:sp>
        <p:sp>
          <p:nvSpPr>
            <p:cNvPr id="102421" name="Oval 34"/>
            <p:cNvSpPr>
              <a:spLocks noChangeArrowheads="1"/>
            </p:cNvSpPr>
            <p:nvPr/>
          </p:nvSpPr>
          <p:spPr bwMode="auto">
            <a:xfrm>
              <a:off x="5638800" y="1600200"/>
              <a:ext cx="1981200" cy="838200"/>
            </a:xfrm>
            <a:prstGeom prst="ellipse">
              <a:avLst/>
            </a:prstGeom>
            <a:solidFill>
              <a:srgbClr val="002060"/>
            </a:solidFill>
            <a:ln w="9525">
              <a:solidFill>
                <a:schemeClr val="tx1"/>
              </a:solidFill>
              <a:round/>
              <a:headEnd/>
              <a:tailEnd/>
            </a:ln>
          </p:spPr>
          <p:txBody>
            <a:bodyPr wrap="none" anchor="ct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altLang="zh-CN" dirty="0">
                  <a:solidFill>
                    <a:schemeClr val="bg1"/>
                  </a:solidFill>
                </a:rPr>
                <a:t>Tier 1 ISP</a:t>
              </a:r>
              <a:endParaRPr lang="en-US" altLang="zh-CN" dirty="0"/>
            </a:p>
          </p:txBody>
        </p:sp>
        <p:cxnSp>
          <p:nvCxnSpPr>
            <p:cNvPr id="84" name="Straight Connector 83"/>
            <p:cNvCxnSpPr>
              <a:endCxn id="102408" idx="0"/>
            </p:cNvCxnSpPr>
            <p:nvPr/>
          </p:nvCxnSpPr>
          <p:spPr>
            <a:xfrm rot="5400000">
              <a:off x="427081" y="3398633"/>
              <a:ext cx="2362200" cy="28933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a:stCxn id="102415" idx="4"/>
            </p:cNvCxnSpPr>
            <p:nvPr/>
          </p:nvCxnSpPr>
          <p:spPr>
            <a:xfrm rot="5400000">
              <a:off x="3070887" y="4425754"/>
              <a:ext cx="504825" cy="9246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a:stCxn id="102415" idx="3"/>
            </p:cNvCxnSpPr>
            <p:nvPr/>
          </p:nvCxnSpPr>
          <p:spPr>
            <a:xfrm rot="5400000">
              <a:off x="2265003" y="4277579"/>
              <a:ext cx="620712" cy="27292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rot="16200000" flipH="1">
              <a:off x="808066" y="3459105"/>
              <a:ext cx="2438400" cy="24459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a:stCxn id="79" idx="2"/>
            </p:cNvCxnSpPr>
            <p:nvPr/>
          </p:nvCxnSpPr>
          <p:spPr>
            <a:xfrm rot="5400000">
              <a:off x="1333803" y="3771707"/>
              <a:ext cx="1600200" cy="60998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9" name="Rectangle 88"/>
            <p:cNvSpPr/>
            <p:nvPr/>
          </p:nvSpPr>
          <p:spPr>
            <a:xfrm>
              <a:off x="7315797" y="2819400"/>
              <a:ext cx="608494" cy="4572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t>IXP</a:t>
              </a:r>
            </a:p>
          </p:txBody>
        </p:sp>
        <p:cxnSp>
          <p:nvCxnSpPr>
            <p:cNvPr id="90" name="Straight Connector 89"/>
            <p:cNvCxnSpPr/>
            <p:nvPr/>
          </p:nvCxnSpPr>
          <p:spPr>
            <a:xfrm rot="16200000" flipH="1">
              <a:off x="3747986" y="4252513"/>
              <a:ext cx="504825" cy="3818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a:stCxn id="102416" idx="2"/>
              <a:endCxn id="102415" idx="6"/>
            </p:cNvCxnSpPr>
            <p:nvPr/>
          </p:nvCxnSpPr>
          <p:spPr>
            <a:xfrm rot="10800000">
              <a:off x="4301663" y="3824288"/>
              <a:ext cx="49962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rot="5400000">
              <a:off x="4931639" y="4288692"/>
              <a:ext cx="620713" cy="27292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rot="16200000" flipH="1">
              <a:off x="5633414" y="4425226"/>
              <a:ext cx="544513" cy="7606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a:stCxn id="102416" idx="5"/>
            </p:cNvCxnSpPr>
            <p:nvPr/>
          </p:nvCxnSpPr>
          <p:spPr>
            <a:xfrm rot="16200000" flipH="1">
              <a:off x="6276143" y="4218669"/>
              <a:ext cx="620712" cy="39074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a:stCxn id="102421" idx="4"/>
            </p:cNvCxnSpPr>
            <p:nvPr/>
          </p:nvCxnSpPr>
          <p:spPr>
            <a:xfrm rot="16200000" flipH="1">
              <a:off x="5747409" y="3320741"/>
              <a:ext cx="2297113" cy="53243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rot="10800000">
              <a:off x="2971328" y="1981200"/>
              <a:ext cx="49962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p:nvCxnSpPr>
          <p:spPr>
            <a:xfrm rot="10800000">
              <a:off x="5181593" y="1981200"/>
              <a:ext cx="49813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8" name="Arc 97"/>
            <p:cNvSpPr/>
            <p:nvPr/>
          </p:nvSpPr>
          <p:spPr>
            <a:xfrm>
              <a:off x="2133157" y="1371600"/>
              <a:ext cx="4190855" cy="457200"/>
            </a:xfrm>
            <a:prstGeom prst="arc">
              <a:avLst>
                <a:gd name="adj1" fmla="val 10681875"/>
                <a:gd name="adj2" fmla="val 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cxnSp>
          <p:nvCxnSpPr>
            <p:cNvPr id="99" name="Straight Connector 98"/>
            <p:cNvCxnSpPr/>
            <p:nvPr/>
          </p:nvCxnSpPr>
          <p:spPr>
            <a:xfrm rot="16200000" flipH="1">
              <a:off x="6972290" y="2399831"/>
              <a:ext cx="533400" cy="30573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a:endCxn id="79" idx="0"/>
            </p:cNvCxnSpPr>
            <p:nvPr/>
          </p:nvCxnSpPr>
          <p:spPr>
            <a:xfrm rot="16200000" flipH="1">
              <a:off x="2095457" y="2475961"/>
              <a:ext cx="457200" cy="2296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p:nvPr/>
          </p:nvCxnSpPr>
          <p:spPr>
            <a:xfrm rot="16200000" flipH="1">
              <a:off x="2628635" y="3238707"/>
              <a:ext cx="457200" cy="22818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p:nvCxnSpPr>
          <p:spPr>
            <a:xfrm rot="10800000" flipV="1">
              <a:off x="2743142" y="2209800"/>
              <a:ext cx="2972375" cy="77311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rot="16200000" flipH="1">
              <a:off x="4662218" y="2423713"/>
              <a:ext cx="504825" cy="3818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rot="5400000">
              <a:off x="3314806" y="2856893"/>
              <a:ext cx="1143000" cy="15361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rot="16200000" flipH="1">
              <a:off x="5105256" y="3276738"/>
              <a:ext cx="304800" cy="15212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p:nvPr/>
          </p:nvCxnSpPr>
          <p:spPr>
            <a:xfrm rot="10800000" flipV="1">
              <a:off x="4039175" y="3124200"/>
              <a:ext cx="762109" cy="54451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a:stCxn id="102419" idx="5"/>
            </p:cNvCxnSpPr>
            <p:nvPr/>
          </p:nvCxnSpPr>
          <p:spPr>
            <a:xfrm rot="16200000" flipH="1">
              <a:off x="3070757" y="1938325"/>
              <a:ext cx="1470025" cy="214315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a:stCxn id="89" idx="2"/>
            </p:cNvCxnSpPr>
            <p:nvPr/>
          </p:nvCxnSpPr>
          <p:spPr>
            <a:xfrm rot="16200000" flipH="1">
              <a:off x="7004680" y="3891964"/>
              <a:ext cx="1458913" cy="22818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a:xfrm rot="5400000">
              <a:off x="6052348" y="3472202"/>
              <a:ext cx="1535113" cy="114391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a:stCxn id="89" idx="1"/>
            </p:cNvCxnSpPr>
            <p:nvPr/>
          </p:nvCxnSpPr>
          <p:spPr>
            <a:xfrm rot="10800000" flipV="1">
              <a:off x="6095826" y="3048000"/>
              <a:ext cx="1219971" cy="46831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a:endCxn id="80" idx="3"/>
            </p:cNvCxnSpPr>
            <p:nvPr/>
          </p:nvCxnSpPr>
          <p:spPr>
            <a:xfrm rot="10800000" flipV="1">
              <a:off x="5409778" y="2362200"/>
              <a:ext cx="780007" cy="6096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p:nvCxnSpPr>
          <p:spPr>
            <a:xfrm>
              <a:off x="5053332" y="2217738"/>
              <a:ext cx="2286327" cy="6858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547592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solidFill>
                  <a:schemeClr val="tx1"/>
                </a:solidFill>
              </a:rPr>
              <a:t>网络的基本组成</a:t>
            </a:r>
          </a:p>
        </p:txBody>
      </p:sp>
      <p:sp>
        <p:nvSpPr>
          <p:cNvPr id="3" name="Rectangle 3"/>
          <p:cNvSpPr txBox="1">
            <a:spLocks noChangeArrowheads="1"/>
          </p:cNvSpPr>
          <p:nvPr/>
        </p:nvSpPr>
        <p:spPr>
          <a:xfrm>
            <a:off x="815926" y="5551531"/>
            <a:ext cx="8271805" cy="1207995"/>
          </a:xfrm>
          <a:prstGeom prst="rect">
            <a:avLst/>
          </a:prstGeom>
        </p:spPr>
        <p:txBody>
          <a:bodyPr/>
          <a:lstStyle>
            <a:lvl1pPr marL="609600" indent="-609600" algn="ctr" rtl="0" fontAlgn="base">
              <a:spcBef>
                <a:spcPct val="20000"/>
              </a:spcBef>
              <a:spcAft>
                <a:spcPct val="0"/>
              </a:spcAft>
              <a:buClr>
                <a:schemeClr val="accent2"/>
              </a:buClr>
              <a:defRPr sz="2400">
                <a:solidFill>
                  <a:schemeClr val="tx1"/>
                </a:solidFill>
                <a:latin typeface="+mn-lt"/>
                <a:ea typeface="+mn-ea"/>
                <a:cs typeface="+mn-cs"/>
              </a:defRPr>
            </a:lvl1pPr>
            <a:lvl2pPr marL="990600" indent="-533400" algn="l" rtl="0" fontAlgn="base">
              <a:spcBef>
                <a:spcPct val="20000"/>
              </a:spcBef>
              <a:spcAft>
                <a:spcPct val="0"/>
              </a:spcAft>
              <a:buClr>
                <a:schemeClr val="accent2"/>
              </a:buClr>
              <a:buChar char="–"/>
              <a:defRPr sz="2800">
                <a:solidFill>
                  <a:schemeClr val="tx1"/>
                </a:solidFill>
                <a:latin typeface="+mn-lt"/>
              </a:defRPr>
            </a:lvl2pPr>
            <a:lvl3pPr marL="1371600" indent="-457200" algn="l" rtl="0" fontAlgn="base">
              <a:spcBef>
                <a:spcPct val="20000"/>
              </a:spcBef>
              <a:spcAft>
                <a:spcPct val="0"/>
              </a:spcAft>
              <a:buClr>
                <a:schemeClr val="accent2"/>
              </a:buClr>
              <a:buChar char="•"/>
              <a:defRPr sz="2400">
                <a:solidFill>
                  <a:schemeClr val="tx1"/>
                </a:solidFill>
                <a:latin typeface="+mn-lt"/>
              </a:defRPr>
            </a:lvl3pPr>
            <a:lvl4pPr marL="1752600" indent="-381000" algn="l" rtl="0" fontAlgn="base">
              <a:spcBef>
                <a:spcPct val="20000"/>
              </a:spcBef>
              <a:spcAft>
                <a:spcPct val="0"/>
              </a:spcAft>
              <a:buClr>
                <a:schemeClr val="accent2"/>
              </a:buClr>
              <a:buChar char="–"/>
              <a:defRPr sz="2000">
                <a:solidFill>
                  <a:schemeClr val="tx1"/>
                </a:solidFill>
                <a:latin typeface="+mn-lt"/>
              </a:defRPr>
            </a:lvl4pPr>
            <a:lvl5pPr marL="2209800" indent="-381000" algn="l" rtl="0" fontAlgn="base">
              <a:spcBef>
                <a:spcPct val="20000"/>
              </a:spcBef>
              <a:spcAft>
                <a:spcPct val="0"/>
              </a:spcAft>
              <a:buClr>
                <a:schemeClr val="accent2"/>
              </a:buClr>
              <a:buChar char="»"/>
              <a:defRPr sz="2000">
                <a:solidFill>
                  <a:schemeClr val="tx1"/>
                </a:solidFill>
                <a:latin typeface="+mn-lt"/>
              </a:defRPr>
            </a:lvl5pPr>
            <a:lvl6pPr marL="2667000" indent="-381000" algn="l" rtl="0" fontAlgn="base">
              <a:spcBef>
                <a:spcPct val="20000"/>
              </a:spcBef>
              <a:spcAft>
                <a:spcPct val="0"/>
              </a:spcAft>
              <a:buClr>
                <a:schemeClr val="accent2"/>
              </a:buClr>
              <a:buChar char="»"/>
              <a:defRPr sz="2000">
                <a:solidFill>
                  <a:schemeClr val="tx1"/>
                </a:solidFill>
                <a:latin typeface="+mn-lt"/>
              </a:defRPr>
            </a:lvl6pPr>
            <a:lvl7pPr marL="3124200" indent="-381000" algn="l" rtl="0" fontAlgn="base">
              <a:spcBef>
                <a:spcPct val="20000"/>
              </a:spcBef>
              <a:spcAft>
                <a:spcPct val="0"/>
              </a:spcAft>
              <a:buClr>
                <a:schemeClr val="accent2"/>
              </a:buClr>
              <a:buChar char="»"/>
              <a:defRPr sz="2000">
                <a:solidFill>
                  <a:schemeClr val="tx1"/>
                </a:solidFill>
                <a:latin typeface="+mn-lt"/>
              </a:defRPr>
            </a:lvl7pPr>
            <a:lvl8pPr marL="3581400" indent="-381000" algn="l" rtl="0" fontAlgn="base">
              <a:spcBef>
                <a:spcPct val="20000"/>
              </a:spcBef>
              <a:spcAft>
                <a:spcPct val="0"/>
              </a:spcAft>
              <a:buClr>
                <a:schemeClr val="accent2"/>
              </a:buClr>
              <a:buChar char="»"/>
              <a:defRPr sz="2000">
                <a:solidFill>
                  <a:schemeClr val="tx1"/>
                </a:solidFill>
                <a:latin typeface="+mn-lt"/>
              </a:defRPr>
            </a:lvl8pPr>
            <a:lvl9pPr marL="4038600" indent="-381000" algn="l" rtl="0" fontAlgn="base">
              <a:spcBef>
                <a:spcPct val="20000"/>
              </a:spcBef>
              <a:spcAft>
                <a:spcPct val="0"/>
              </a:spcAft>
              <a:buClr>
                <a:schemeClr val="accent2"/>
              </a:buClr>
              <a:buChar char="»"/>
              <a:defRPr sz="2000">
                <a:solidFill>
                  <a:schemeClr val="tx1"/>
                </a:solidFill>
                <a:latin typeface="+mn-lt"/>
              </a:defRPr>
            </a:lvl9pPr>
          </a:lstStyle>
          <a:p>
            <a:pPr marL="541338" lvl="1" indent="-457200">
              <a:spcBef>
                <a:spcPts val="600"/>
              </a:spcBef>
              <a:buClrTx/>
              <a:buSzPct val="60000"/>
              <a:buFont typeface="Wingdings" panose="05000000000000000000" pitchFamily="2" charset="2"/>
              <a:buChar char="n"/>
            </a:pPr>
            <a:r>
              <a:rPr lang="zh-CN" altLang="en-US" sz="2200" b="1" kern="0" dirty="0">
                <a:latin typeface="仿宋" panose="02010609060101010101" pitchFamily="49" charset="-122"/>
                <a:ea typeface="仿宋" panose="02010609060101010101" pitchFamily="49" charset="-122"/>
              </a:rPr>
              <a:t>网络中用来进行信息传递的部分：通信子网或核心网</a:t>
            </a:r>
            <a:endParaRPr lang="en-US" altLang="zh-CN" sz="2200" b="1" kern="0" dirty="0">
              <a:latin typeface="仿宋" panose="02010609060101010101" pitchFamily="49" charset="-122"/>
              <a:ea typeface="仿宋" panose="02010609060101010101" pitchFamily="49" charset="-122"/>
            </a:endParaRPr>
          </a:p>
          <a:p>
            <a:pPr marL="541338" lvl="1" indent="-457200">
              <a:spcBef>
                <a:spcPts val="600"/>
              </a:spcBef>
              <a:buClrTx/>
              <a:buSzPct val="60000"/>
              <a:buFont typeface="Wingdings" panose="05000000000000000000" pitchFamily="2" charset="2"/>
              <a:buChar char="n"/>
            </a:pPr>
            <a:r>
              <a:rPr lang="zh-CN" altLang="en-US" sz="2200" b="1" kern="0" dirty="0">
                <a:latin typeface="仿宋" panose="02010609060101010101" pitchFamily="49" charset="-122"/>
                <a:ea typeface="仿宋" panose="02010609060101010101" pitchFamily="49" charset="-122"/>
              </a:rPr>
              <a:t>网络中用于请求或提供各种服务的部分：资源子网或边缘层</a:t>
            </a:r>
            <a:endParaRPr lang="en-US" altLang="zh-CN" sz="2200" b="1" kern="0" dirty="0">
              <a:latin typeface="仿宋" panose="02010609060101010101" pitchFamily="49" charset="-122"/>
              <a:ea typeface="仿宋" panose="02010609060101010101" pitchFamily="49" charset="-122"/>
            </a:endParaRPr>
          </a:p>
          <a:p>
            <a:pPr marL="541338" lvl="1" indent="-457200">
              <a:spcBef>
                <a:spcPts val="600"/>
              </a:spcBef>
              <a:buClrTx/>
              <a:buSzPct val="60000"/>
              <a:buFont typeface="Wingdings" panose="05000000000000000000" pitchFamily="2" charset="2"/>
              <a:buChar char="n"/>
            </a:pPr>
            <a:r>
              <a:rPr lang="zh-CN" altLang="en-US" sz="2200" b="1" kern="0" dirty="0">
                <a:latin typeface="仿宋" panose="02010609060101010101" pitchFamily="49" charset="-122"/>
                <a:ea typeface="仿宋" panose="02010609060101010101" pitchFamily="49" charset="-122"/>
              </a:rPr>
              <a:t>网络协议</a:t>
            </a:r>
            <a:endParaRPr lang="en-US" altLang="zh-CN" sz="2200" b="1" kern="0" dirty="0">
              <a:latin typeface="仿宋" panose="02010609060101010101" pitchFamily="49" charset="-122"/>
              <a:ea typeface="仿宋" panose="02010609060101010101" pitchFamily="49" charset="-122"/>
            </a:endParaRPr>
          </a:p>
        </p:txBody>
      </p:sp>
      <p:pic>
        <p:nvPicPr>
          <p:cNvPr id="9" name="图片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3210" y="1335658"/>
            <a:ext cx="6977575" cy="3868471"/>
          </a:xfrm>
          <a:prstGeom prst="rect">
            <a:avLst/>
          </a:prstGeom>
        </p:spPr>
      </p:pic>
    </p:spTree>
    <p:extLst>
      <p:ext uri="{BB962C8B-B14F-4D97-AF65-F5344CB8AC3E}">
        <p14:creationId xmlns:p14="http://schemas.microsoft.com/office/powerpoint/2010/main" val="1866521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8" name="Rectangle 4"/>
          <p:cNvSpPr>
            <a:spLocks noChangeArrowheads="1"/>
          </p:cNvSpPr>
          <p:nvPr/>
        </p:nvSpPr>
        <p:spPr bwMode="auto">
          <a:xfrm>
            <a:off x="819150" y="3214688"/>
            <a:ext cx="7772400" cy="1470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4400">
                <a:solidFill>
                  <a:srgbClr val="FF0000"/>
                </a:solidFill>
                <a:latin typeface="Times New Roman" pitchFamily="18" charset="0"/>
              </a:defRPr>
            </a:lvl1pPr>
            <a:lvl2pPr>
              <a:defRPr sz="4400">
                <a:solidFill>
                  <a:srgbClr val="FF0000"/>
                </a:solidFill>
                <a:latin typeface="Times New Roman" pitchFamily="18" charset="0"/>
              </a:defRPr>
            </a:lvl2pPr>
            <a:lvl3pPr>
              <a:defRPr sz="4400">
                <a:solidFill>
                  <a:srgbClr val="FF0000"/>
                </a:solidFill>
                <a:latin typeface="Times New Roman" pitchFamily="18" charset="0"/>
              </a:defRPr>
            </a:lvl3pPr>
            <a:lvl4pPr>
              <a:defRPr sz="4400">
                <a:solidFill>
                  <a:srgbClr val="FF0000"/>
                </a:solidFill>
                <a:latin typeface="Times New Roman" pitchFamily="18" charset="0"/>
              </a:defRPr>
            </a:lvl4pPr>
            <a:lvl5pPr>
              <a:defRPr sz="4400">
                <a:solidFill>
                  <a:srgbClr val="FF0000"/>
                </a:solidFill>
                <a:latin typeface="Times New Roman" pitchFamily="18" charset="0"/>
              </a:defRPr>
            </a:lvl5pPr>
            <a:lvl6pPr marL="457200" algn="ctr" fontAlgn="base">
              <a:spcBef>
                <a:spcPct val="0"/>
              </a:spcBef>
              <a:spcAft>
                <a:spcPct val="0"/>
              </a:spcAft>
              <a:defRPr sz="4400">
                <a:solidFill>
                  <a:srgbClr val="FF0000"/>
                </a:solidFill>
                <a:latin typeface="Times New Roman" pitchFamily="18" charset="0"/>
              </a:defRPr>
            </a:lvl6pPr>
            <a:lvl7pPr marL="914400" algn="ctr" fontAlgn="base">
              <a:spcBef>
                <a:spcPct val="0"/>
              </a:spcBef>
              <a:spcAft>
                <a:spcPct val="0"/>
              </a:spcAft>
              <a:defRPr sz="4400">
                <a:solidFill>
                  <a:srgbClr val="FF0000"/>
                </a:solidFill>
                <a:latin typeface="Times New Roman" pitchFamily="18" charset="0"/>
              </a:defRPr>
            </a:lvl7pPr>
            <a:lvl8pPr marL="1371600" algn="ctr" fontAlgn="base">
              <a:spcBef>
                <a:spcPct val="0"/>
              </a:spcBef>
              <a:spcAft>
                <a:spcPct val="0"/>
              </a:spcAft>
              <a:defRPr sz="4400">
                <a:solidFill>
                  <a:srgbClr val="FF0000"/>
                </a:solidFill>
                <a:latin typeface="Times New Roman" pitchFamily="18" charset="0"/>
              </a:defRPr>
            </a:lvl8pPr>
            <a:lvl9pPr marL="1828800" algn="ctr" fontAlgn="base">
              <a:spcBef>
                <a:spcPct val="0"/>
              </a:spcBef>
              <a:spcAft>
                <a:spcPct val="0"/>
              </a:spcAft>
              <a:defRPr sz="4400">
                <a:solidFill>
                  <a:srgbClr val="FF0000"/>
                </a:solidFill>
                <a:latin typeface="Times New Roman" pitchFamily="18" charset="0"/>
              </a:defRPr>
            </a:lvl9pPr>
          </a:lstStyle>
          <a:p>
            <a:pPr>
              <a:spcBef>
                <a:spcPts val="600"/>
              </a:spcBef>
            </a:pPr>
            <a:r>
              <a:rPr lang="en-US" altLang="zh-CN" sz="4800" dirty="0">
                <a:solidFill>
                  <a:schemeClr val="tx1"/>
                </a:solidFill>
                <a:ea typeface="宋体" pitchFamily="2" charset="-122"/>
              </a:rPr>
              <a:t>Introduction</a:t>
            </a:r>
          </a:p>
          <a:p>
            <a:pPr>
              <a:spcBef>
                <a:spcPts val="600"/>
              </a:spcBef>
            </a:pPr>
            <a:r>
              <a:rPr lang="zh-CN" altLang="en-US" sz="4800" b="1" dirty="0">
                <a:solidFill>
                  <a:schemeClr val="tx1"/>
                </a:solidFill>
                <a:ea typeface="宋体" pitchFamily="2" charset="-122"/>
              </a:rPr>
              <a:t>引言</a:t>
            </a:r>
            <a:endParaRPr lang="en-US" altLang="zh-CN" sz="5400" b="1" dirty="0">
              <a:solidFill>
                <a:schemeClr val="tx1"/>
              </a:solidFill>
              <a:ea typeface="宋体" pitchFamily="2" charset="-122"/>
            </a:endParaRPr>
          </a:p>
        </p:txBody>
      </p:sp>
      <p:sp>
        <p:nvSpPr>
          <p:cNvPr id="72709" name="Rectangle 5"/>
          <p:cNvSpPr>
            <a:spLocks noChangeArrowheads="1"/>
          </p:cNvSpPr>
          <p:nvPr/>
        </p:nvSpPr>
        <p:spPr bwMode="auto">
          <a:xfrm>
            <a:off x="1390650" y="1390650"/>
            <a:ext cx="6400800" cy="795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defRPr sz="2400">
                <a:solidFill>
                  <a:schemeClr val="tx1"/>
                </a:solidFill>
                <a:latin typeface="Times New Roman" pitchFamily="18" charset="0"/>
              </a:defRPr>
            </a:lvl1pPr>
            <a:lvl2pPr>
              <a:spcBef>
                <a:spcPct val="20000"/>
              </a:spcBef>
              <a:buClr>
                <a:schemeClr val="accent2"/>
              </a:buClr>
              <a:defRPr sz="2800">
                <a:solidFill>
                  <a:schemeClr val="tx1"/>
                </a:solidFill>
                <a:latin typeface="Times New Roman" pitchFamily="18" charset="0"/>
              </a:defRPr>
            </a:lvl2pPr>
            <a:lvl3pPr>
              <a:spcBef>
                <a:spcPct val="20000"/>
              </a:spcBef>
              <a:buClr>
                <a:schemeClr val="accent2"/>
              </a:buClr>
              <a:defRPr sz="2400">
                <a:solidFill>
                  <a:schemeClr val="tx1"/>
                </a:solidFill>
                <a:latin typeface="Times New Roman" pitchFamily="18" charset="0"/>
              </a:defRPr>
            </a:lvl3pPr>
            <a:lvl4pPr>
              <a:spcBef>
                <a:spcPct val="20000"/>
              </a:spcBef>
              <a:buClr>
                <a:schemeClr val="accent2"/>
              </a:buClr>
              <a:defRPr sz="2000">
                <a:solidFill>
                  <a:schemeClr val="tx1"/>
                </a:solidFill>
                <a:latin typeface="Times New Roman" pitchFamily="18" charset="0"/>
              </a:defRPr>
            </a:lvl4pPr>
            <a:lvl5pPr>
              <a:spcBef>
                <a:spcPct val="20000"/>
              </a:spcBef>
              <a:buClr>
                <a:schemeClr val="accent2"/>
              </a:buClr>
              <a:defRPr sz="2000">
                <a:solidFill>
                  <a:schemeClr val="tx1"/>
                </a:solidFill>
                <a:latin typeface="Times New Roman" pitchFamily="18" charset="0"/>
              </a:defRPr>
            </a:lvl5pPr>
            <a:lvl6pPr algn="ctr" fontAlgn="base">
              <a:spcBef>
                <a:spcPct val="20000"/>
              </a:spcBef>
              <a:spcAft>
                <a:spcPct val="0"/>
              </a:spcAft>
              <a:buClr>
                <a:schemeClr val="accent2"/>
              </a:buClr>
              <a:defRPr sz="2000">
                <a:solidFill>
                  <a:schemeClr val="tx1"/>
                </a:solidFill>
                <a:latin typeface="Times New Roman" pitchFamily="18" charset="0"/>
              </a:defRPr>
            </a:lvl6pPr>
            <a:lvl7pPr algn="ctr" fontAlgn="base">
              <a:spcBef>
                <a:spcPct val="20000"/>
              </a:spcBef>
              <a:spcAft>
                <a:spcPct val="0"/>
              </a:spcAft>
              <a:buClr>
                <a:schemeClr val="accent2"/>
              </a:buClr>
              <a:defRPr sz="2000">
                <a:solidFill>
                  <a:schemeClr val="tx1"/>
                </a:solidFill>
                <a:latin typeface="Times New Roman" pitchFamily="18" charset="0"/>
              </a:defRPr>
            </a:lvl7pPr>
            <a:lvl8pPr algn="ctr" fontAlgn="base">
              <a:spcBef>
                <a:spcPct val="20000"/>
              </a:spcBef>
              <a:spcAft>
                <a:spcPct val="0"/>
              </a:spcAft>
              <a:buClr>
                <a:schemeClr val="accent2"/>
              </a:buClr>
              <a:defRPr sz="2000">
                <a:solidFill>
                  <a:schemeClr val="tx1"/>
                </a:solidFill>
                <a:latin typeface="Times New Roman" pitchFamily="18" charset="0"/>
              </a:defRPr>
            </a:lvl8pPr>
            <a:lvl9pPr algn="ctr" fontAlgn="base">
              <a:spcBef>
                <a:spcPct val="20000"/>
              </a:spcBef>
              <a:spcAft>
                <a:spcPct val="0"/>
              </a:spcAft>
              <a:buClr>
                <a:schemeClr val="accent2"/>
              </a:buClr>
              <a:defRPr sz="2000">
                <a:solidFill>
                  <a:schemeClr val="tx1"/>
                </a:solidFill>
                <a:latin typeface="Times New Roman" pitchFamily="18" charset="0"/>
              </a:defRPr>
            </a:lvl9pPr>
          </a:lstStyle>
          <a:p>
            <a:r>
              <a:rPr lang="en-US" altLang="zh-CN" sz="6000">
                <a:ea typeface="宋体" pitchFamily="2" charset="-122"/>
              </a:rPr>
              <a:t>Chapter 1</a:t>
            </a:r>
            <a:endParaRPr lang="en-US" altLang="zh-CN" sz="3200">
              <a:ea typeface="宋体" pitchFamily="2" charset="-122"/>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solidFill>
                  <a:schemeClr val="tx1"/>
                </a:solidFill>
              </a:rPr>
              <a:t>通信网络的分类</a:t>
            </a:r>
          </a:p>
        </p:txBody>
      </p:sp>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53683" y="1555516"/>
            <a:ext cx="7802561" cy="3649530"/>
          </a:xfrm>
          <a:prstGeom prst="rect">
            <a:avLst/>
          </a:prstGeom>
        </p:spPr>
      </p:pic>
      <p:sp>
        <p:nvSpPr>
          <p:cNvPr id="5" name="Rectangle 3"/>
          <p:cNvSpPr txBox="1">
            <a:spLocks noChangeArrowheads="1"/>
          </p:cNvSpPr>
          <p:nvPr/>
        </p:nvSpPr>
        <p:spPr>
          <a:xfrm>
            <a:off x="675249" y="6035040"/>
            <a:ext cx="8271805" cy="583809"/>
          </a:xfrm>
          <a:prstGeom prst="rect">
            <a:avLst/>
          </a:prstGeom>
        </p:spPr>
        <p:txBody>
          <a:bodyPr/>
          <a:lstStyle>
            <a:lvl1pPr marL="609600" indent="-609600" algn="ctr" rtl="0" fontAlgn="base">
              <a:spcBef>
                <a:spcPct val="20000"/>
              </a:spcBef>
              <a:spcAft>
                <a:spcPct val="0"/>
              </a:spcAft>
              <a:buClr>
                <a:schemeClr val="accent2"/>
              </a:buClr>
              <a:defRPr sz="2400">
                <a:solidFill>
                  <a:schemeClr val="tx1"/>
                </a:solidFill>
                <a:latin typeface="+mn-lt"/>
                <a:ea typeface="+mn-ea"/>
                <a:cs typeface="+mn-cs"/>
              </a:defRPr>
            </a:lvl1pPr>
            <a:lvl2pPr marL="990600" indent="-533400" algn="l" rtl="0" fontAlgn="base">
              <a:spcBef>
                <a:spcPct val="20000"/>
              </a:spcBef>
              <a:spcAft>
                <a:spcPct val="0"/>
              </a:spcAft>
              <a:buClr>
                <a:schemeClr val="accent2"/>
              </a:buClr>
              <a:buChar char="–"/>
              <a:defRPr sz="2800">
                <a:solidFill>
                  <a:schemeClr val="tx1"/>
                </a:solidFill>
                <a:latin typeface="+mn-lt"/>
              </a:defRPr>
            </a:lvl2pPr>
            <a:lvl3pPr marL="1371600" indent="-457200" algn="l" rtl="0" fontAlgn="base">
              <a:spcBef>
                <a:spcPct val="20000"/>
              </a:spcBef>
              <a:spcAft>
                <a:spcPct val="0"/>
              </a:spcAft>
              <a:buClr>
                <a:schemeClr val="accent2"/>
              </a:buClr>
              <a:buChar char="•"/>
              <a:defRPr sz="2400">
                <a:solidFill>
                  <a:schemeClr val="tx1"/>
                </a:solidFill>
                <a:latin typeface="+mn-lt"/>
              </a:defRPr>
            </a:lvl3pPr>
            <a:lvl4pPr marL="1752600" indent="-381000" algn="l" rtl="0" fontAlgn="base">
              <a:spcBef>
                <a:spcPct val="20000"/>
              </a:spcBef>
              <a:spcAft>
                <a:spcPct val="0"/>
              </a:spcAft>
              <a:buClr>
                <a:schemeClr val="accent2"/>
              </a:buClr>
              <a:buChar char="–"/>
              <a:defRPr sz="2000">
                <a:solidFill>
                  <a:schemeClr val="tx1"/>
                </a:solidFill>
                <a:latin typeface="+mn-lt"/>
              </a:defRPr>
            </a:lvl4pPr>
            <a:lvl5pPr marL="2209800" indent="-381000" algn="l" rtl="0" fontAlgn="base">
              <a:spcBef>
                <a:spcPct val="20000"/>
              </a:spcBef>
              <a:spcAft>
                <a:spcPct val="0"/>
              </a:spcAft>
              <a:buClr>
                <a:schemeClr val="accent2"/>
              </a:buClr>
              <a:buChar char="»"/>
              <a:defRPr sz="2000">
                <a:solidFill>
                  <a:schemeClr val="tx1"/>
                </a:solidFill>
                <a:latin typeface="+mn-lt"/>
              </a:defRPr>
            </a:lvl5pPr>
            <a:lvl6pPr marL="2667000" indent="-381000" algn="l" rtl="0" fontAlgn="base">
              <a:spcBef>
                <a:spcPct val="20000"/>
              </a:spcBef>
              <a:spcAft>
                <a:spcPct val="0"/>
              </a:spcAft>
              <a:buClr>
                <a:schemeClr val="accent2"/>
              </a:buClr>
              <a:buChar char="»"/>
              <a:defRPr sz="2000">
                <a:solidFill>
                  <a:schemeClr val="tx1"/>
                </a:solidFill>
                <a:latin typeface="+mn-lt"/>
              </a:defRPr>
            </a:lvl6pPr>
            <a:lvl7pPr marL="3124200" indent="-381000" algn="l" rtl="0" fontAlgn="base">
              <a:spcBef>
                <a:spcPct val="20000"/>
              </a:spcBef>
              <a:spcAft>
                <a:spcPct val="0"/>
              </a:spcAft>
              <a:buClr>
                <a:schemeClr val="accent2"/>
              </a:buClr>
              <a:buChar char="»"/>
              <a:defRPr sz="2000">
                <a:solidFill>
                  <a:schemeClr val="tx1"/>
                </a:solidFill>
                <a:latin typeface="+mn-lt"/>
              </a:defRPr>
            </a:lvl7pPr>
            <a:lvl8pPr marL="3581400" indent="-381000" algn="l" rtl="0" fontAlgn="base">
              <a:spcBef>
                <a:spcPct val="20000"/>
              </a:spcBef>
              <a:spcAft>
                <a:spcPct val="0"/>
              </a:spcAft>
              <a:buClr>
                <a:schemeClr val="accent2"/>
              </a:buClr>
              <a:buChar char="»"/>
              <a:defRPr sz="2000">
                <a:solidFill>
                  <a:schemeClr val="tx1"/>
                </a:solidFill>
                <a:latin typeface="+mn-lt"/>
              </a:defRPr>
            </a:lvl8pPr>
            <a:lvl9pPr marL="4038600" indent="-381000" algn="l" rtl="0" fontAlgn="base">
              <a:spcBef>
                <a:spcPct val="20000"/>
              </a:spcBef>
              <a:spcAft>
                <a:spcPct val="0"/>
              </a:spcAft>
              <a:buClr>
                <a:schemeClr val="accent2"/>
              </a:buClr>
              <a:buChar char="»"/>
              <a:defRPr sz="2000">
                <a:solidFill>
                  <a:schemeClr val="tx1"/>
                </a:solidFill>
                <a:latin typeface="+mn-lt"/>
              </a:defRPr>
            </a:lvl9pPr>
          </a:lstStyle>
          <a:p>
            <a:pPr marL="541338" lvl="1" indent="-457200">
              <a:spcBef>
                <a:spcPts val="600"/>
              </a:spcBef>
              <a:buClrTx/>
              <a:buSzPct val="60000"/>
              <a:buFont typeface="Wingdings" panose="05000000000000000000" pitchFamily="2" charset="2"/>
              <a:buChar char="n"/>
            </a:pPr>
            <a:r>
              <a:rPr lang="zh-CN" altLang="en-US" sz="2200" kern="0" dirty="0">
                <a:latin typeface="仿宋" panose="02010609060101010101" pitchFamily="49" charset="-122"/>
                <a:ea typeface="仿宋" panose="02010609060101010101" pitchFamily="49" charset="-122"/>
              </a:rPr>
              <a:t>延时构成</a:t>
            </a:r>
            <a:endParaRPr lang="en-US" altLang="zh-CN" sz="2200" kern="0" dirty="0">
              <a:latin typeface="仿宋" panose="02010609060101010101" pitchFamily="49" charset="-122"/>
              <a:ea typeface="仿宋" panose="02010609060101010101" pitchFamily="49" charset="-122"/>
            </a:endParaRPr>
          </a:p>
        </p:txBody>
      </p:sp>
    </p:spTree>
    <p:extLst>
      <p:ext uri="{BB962C8B-B14F-4D97-AF65-F5344CB8AC3E}">
        <p14:creationId xmlns:p14="http://schemas.microsoft.com/office/powerpoint/2010/main" val="1052279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6" name="Rectangle 2"/>
          <p:cNvSpPr>
            <a:spLocks noGrp="1" noChangeArrowheads="1"/>
          </p:cNvSpPr>
          <p:nvPr>
            <p:ph type="title"/>
          </p:nvPr>
        </p:nvSpPr>
        <p:spPr>
          <a:xfrm>
            <a:off x="476250" y="182880"/>
            <a:ext cx="7772400" cy="798195"/>
          </a:xfrm>
        </p:spPr>
        <p:txBody>
          <a:bodyPr/>
          <a:lstStyle/>
          <a:p>
            <a:r>
              <a:rPr lang="en-US" altLang="zh-CN" sz="3600" b="1" dirty="0">
                <a:solidFill>
                  <a:schemeClr val="tx1"/>
                </a:solidFill>
              </a:rPr>
              <a:t>Internet </a:t>
            </a:r>
            <a:r>
              <a:rPr lang="zh-CN" altLang="en-US" sz="3600" b="1" dirty="0">
                <a:solidFill>
                  <a:schemeClr val="tx1"/>
                </a:solidFill>
              </a:rPr>
              <a:t>起源和发展历史</a:t>
            </a:r>
            <a:endParaRPr lang="en-US" altLang="zh-CN" sz="3600" b="1" dirty="0">
              <a:solidFill>
                <a:schemeClr val="tx1"/>
              </a:solidFill>
            </a:endParaRPr>
          </a:p>
        </p:txBody>
      </p:sp>
      <p:sp>
        <p:nvSpPr>
          <p:cNvPr id="69637" name="Rectangle 3"/>
          <p:cNvSpPr>
            <a:spLocks noGrp="1" noChangeArrowheads="1"/>
          </p:cNvSpPr>
          <p:nvPr>
            <p:ph sz="half" idx="1"/>
          </p:nvPr>
        </p:nvSpPr>
        <p:spPr>
          <a:xfrm>
            <a:off x="237098" y="2509252"/>
            <a:ext cx="4672527" cy="4313582"/>
          </a:xfrm>
        </p:spPr>
        <p:txBody>
          <a:bodyPr/>
          <a:lstStyle/>
          <a:p>
            <a:pPr marL="801688" indent="-801688" algn="l" eaLnBrk="1">
              <a:lnSpc>
                <a:spcPct val="150000"/>
              </a:lnSpc>
              <a:spcBef>
                <a:spcPts val="600"/>
              </a:spcBef>
            </a:pPr>
            <a:r>
              <a:rPr lang="en-US" altLang="zh-CN" sz="2400" b="1" dirty="0">
                <a:solidFill>
                  <a:schemeClr val="accent2"/>
                </a:solidFill>
              </a:rPr>
              <a:t>1961: </a:t>
            </a:r>
            <a:r>
              <a:rPr lang="en-US" altLang="zh-CN" sz="2400" b="1" dirty="0"/>
              <a:t> </a:t>
            </a:r>
            <a:r>
              <a:rPr lang="en-US" altLang="zh-CN" sz="2400" b="1" dirty="0" err="1"/>
              <a:t>Kleinrock</a:t>
            </a:r>
            <a:r>
              <a:rPr lang="en-US" altLang="zh-CN" sz="2400" b="1" dirty="0"/>
              <a:t> </a:t>
            </a:r>
            <a:r>
              <a:rPr lang="en-US" altLang="zh-CN" sz="2400" b="1" dirty="0">
                <a:latin typeface="Comic Sans MS" pitchFamily="66" charset="0"/>
              </a:rPr>
              <a:t>–</a:t>
            </a:r>
            <a:r>
              <a:rPr lang="en-US" altLang="zh-CN" sz="2400" b="1" dirty="0"/>
              <a:t> </a:t>
            </a:r>
            <a:r>
              <a:rPr lang="zh-CN" altLang="en-US" sz="2400" b="1" dirty="0"/>
              <a:t>排队论表明了分组交换的效能</a:t>
            </a:r>
          </a:p>
          <a:p>
            <a:pPr marL="801688" indent="-801688" algn="l" eaLnBrk="1">
              <a:lnSpc>
                <a:spcPct val="150000"/>
              </a:lnSpc>
              <a:spcBef>
                <a:spcPts val="600"/>
              </a:spcBef>
            </a:pPr>
            <a:r>
              <a:rPr lang="en-US" altLang="zh-CN" sz="2400" b="1" dirty="0">
                <a:solidFill>
                  <a:schemeClr val="accent2"/>
                </a:solidFill>
              </a:rPr>
              <a:t>1964:</a:t>
            </a:r>
            <a:r>
              <a:rPr lang="en-US" altLang="zh-CN" sz="2400" b="1" dirty="0"/>
              <a:t>  </a:t>
            </a:r>
            <a:r>
              <a:rPr lang="en-US" altLang="zh-CN" sz="2400" b="1" dirty="0" err="1"/>
              <a:t>Baran</a:t>
            </a:r>
            <a:r>
              <a:rPr lang="en-US" altLang="zh-CN" sz="2400" b="1" dirty="0"/>
              <a:t> </a:t>
            </a:r>
            <a:r>
              <a:rPr lang="en-US" altLang="zh-CN" sz="2400" b="1" dirty="0">
                <a:latin typeface="Comic Sans MS" pitchFamily="66" charset="0"/>
              </a:rPr>
              <a:t>–</a:t>
            </a:r>
            <a:r>
              <a:rPr lang="en-US" altLang="zh-CN" sz="2400" b="1" dirty="0"/>
              <a:t> </a:t>
            </a:r>
            <a:r>
              <a:rPr lang="zh-CN" altLang="en-US" sz="2400" b="1" dirty="0"/>
              <a:t>在军事网络中的分组交换</a:t>
            </a:r>
          </a:p>
          <a:p>
            <a:pPr marL="801688" indent="-801688" algn="l" eaLnBrk="1">
              <a:lnSpc>
                <a:spcPct val="120000"/>
              </a:lnSpc>
              <a:spcBef>
                <a:spcPts val="600"/>
              </a:spcBef>
            </a:pPr>
            <a:r>
              <a:rPr lang="en-US" altLang="zh-CN" sz="2400" b="1" dirty="0">
                <a:solidFill>
                  <a:schemeClr val="accent2"/>
                </a:solidFill>
              </a:rPr>
              <a:t>1969:  </a:t>
            </a:r>
            <a:r>
              <a:rPr lang="zh-CN" altLang="en-US" sz="2400" b="1" dirty="0"/>
              <a:t>美国</a:t>
            </a:r>
            <a:r>
              <a:rPr lang="en-US" altLang="zh-CN" sz="2400" b="1" dirty="0"/>
              <a:t>DARPA</a:t>
            </a:r>
            <a:r>
              <a:rPr lang="zh-CN" altLang="en-US" sz="2400" b="1" dirty="0"/>
              <a:t> 委托</a:t>
            </a:r>
            <a:r>
              <a:rPr lang="en-US" altLang="zh-CN" sz="2400" b="1" dirty="0"/>
              <a:t>BBN</a:t>
            </a:r>
            <a:r>
              <a:rPr lang="zh-CN" altLang="en-US" sz="2400" b="1" dirty="0"/>
              <a:t>公司建立了名为的 </a:t>
            </a:r>
            <a:r>
              <a:rPr lang="en-US" altLang="zh-CN" sz="2400" b="1" dirty="0"/>
              <a:t>ARPANET</a:t>
            </a:r>
            <a:r>
              <a:rPr lang="zh-CN" altLang="en-US" sz="2400" b="1" dirty="0"/>
              <a:t>的网络，即 </a:t>
            </a:r>
            <a:r>
              <a:rPr lang="en-US" altLang="zh-CN" sz="2400" b="1" dirty="0"/>
              <a:t>Internet </a:t>
            </a:r>
            <a:r>
              <a:rPr lang="zh-CN" altLang="en-US" sz="2400" b="1" dirty="0"/>
              <a:t>的雏形</a:t>
            </a:r>
          </a:p>
        </p:txBody>
      </p:sp>
      <p:sp>
        <p:nvSpPr>
          <p:cNvPr id="69639" name="Rectangle 5"/>
          <p:cNvSpPr>
            <a:spLocks noChangeArrowheads="1"/>
          </p:cNvSpPr>
          <p:nvPr/>
        </p:nvSpPr>
        <p:spPr bwMode="auto">
          <a:xfrm>
            <a:off x="661182" y="1734940"/>
            <a:ext cx="7348316"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Times New Roman" pitchFamily="18" charset="0"/>
                <a:ea typeface="宋体" charset="-122"/>
              </a:defRPr>
            </a:lvl1pPr>
            <a:lvl2pPr marL="742950" indent="-285750">
              <a:defRPr sz="2400">
                <a:solidFill>
                  <a:schemeClr val="tx1"/>
                </a:solidFill>
                <a:latin typeface="Times New Roman" pitchFamily="18" charset="0"/>
                <a:ea typeface="宋体" charset="-122"/>
              </a:defRPr>
            </a:lvl2pPr>
            <a:lvl3pPr marL="1143000" indent="-228600">
              <a:defRPr sz="2400">
                <a:solidFill>
                  <a:schemeClr val="tx1"/>
                </a:solidFill>
                <a:latin typeface="Times New Roman" pitchFamily="18" charset="0"/>
                <a:ea typeface="宋体" charset="-122"/>
              </a:defRPr>
            </a:lvl3pPr>
            <a:lvl4pPr marL="1600200" indent="-228600">
              <a:defRPr sz="2400">
                <a:solidFill>
                  <a:schemeClr val="tx1"/>
                </a:solidFill>
                <a:latin typeface="Times New Roman" pitchFamily="18" charset="0"/>
                <a:ea typeface="宋体" charset="-122"/>
              </a:defRPr>
            </a:lvl4pPr>
            <a:lvl5pPr marL="2057400" indent="-228600">
              <a:defRPr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sz="2400">
                <a:solidFill>
                  <a:schemeClr val="tx1"/>
                </a:solidFill>
                <a:latin typeface="Times New Roman" pitchFamily="18" charset="0"/>
                <a:ea typeface="宋体" charset="-122"/>
              </a:defRPr>
            </a:lvl9pPr>
          </a:lstStyle>
          <a:p>
            <a:pPr algn="l" eaLnBrk="0" hangingPunct="0"/>
            <a:r>
              <a:rPr lang="en-US" altLang="zh-CN" b="1" i="1" dirty="0">
                <a:solidFill>
                  <a:srgbClr val="C00000"/>
                </a:solidFill>
                <a:ea typeface="黑体" pitchFamily="2" charset="-122"/>
              </a:rPr>
              <a:t>1961-1972: </a:t>
            </a:r>
            <a:r>
              <a:rPr lang="zh-CN" altLang="en-US" b="1" i="1" dirty="0">
                <a:solidFill>
                  <a:srgbClr val="C00000"/>
                </a:solidFill>
                <a:ea typeface="黑体" pitchFamily="2" charset="-122"/>
              </a:rPr>
              <a:t>早期分组交换原则</a:t>
            </a:r>
            <a:endParaRPr lang="en-US" altLang="zh-CN" sz="4000" b="1" u="sng" dirty="0">
              <a:solidFill>
                <a:srgbClr val="C00000"/>
              </a:solidFill>
              <a:ea typeface="黑体" pitchFamily="2" charset="-122"/>
            </a:endParaRPr>
          </a:p>
        </p:txBody>
      </p:sp>
      <p:sp>
        <p:nvSpPr>
          <p:cNvPr id="7" name="Rectangle 3"/>
          <p:cNvSpPr>
            <a:spLocks noGrp="1" noChangeArrowheads="1"/>
          </p:cNvSpPr>
          <p:nvPr>
            <p:ph sz="half" idx="1"/>
          </p:nvPr>
        </p:nvSpPr>
        <p:spPr>
          <a:xfrm>
            <a:off x="4923695" y="2509252"/>
            <a:ext cx="4107767" cy="4313582"/>
          </a:xfrm>
        </p:spPr>
        <p:txBody>
          <a:bodyPr/>
          <a:lstStyle/>
          <a:p>
            <a:pPr marL="801688" indent="-801688" algn="l">
              <a:lnSpc>
                <a:spcPct val="150000"/>
              </a:lnSpc>
              <a:spcBef>
                <a:spcPts val="600"/>
              </a:spcBef>
            </a:pPr>
            <a:r>
              <a:rPr lang="en-US" altLang="zh-CN" sz="2400" b="1" dirty="0">
                <a:solidFill>
                  <a:schemeClr val="accent2"/>
                </a:solidFill>
              </a:rPr>
              <a:t>1972:   </a:t>
            </a:r>
            <a:r>
              <a:rPr lang="en-US" altLang="zh-CN" sz="2400" b="1" dirty="0"/>
              <a:t>ARPANET</a:t>
            </a:r>
            <a:r>
              <a:rPr lang="zh-CN" altLang="en-US" sz="2400" b="1" dirty="0"/>
              <a:t>节点数</a:t>
            </a:r>
            <a:r>
              <a:rPr lang="en-US" altLang="zh-CN" sz="2400" b="1" dirty="0"/>
              <a:t>15</a:t>
            </a:r>
            <a:r>
              <a:rPr lang="zh-CN" altLang="en-US" sz="2400" b="1" dirty="0"/>
              <a:t>，主机数达到</a:t>
            </a:r>
            <a:r>
              <a:rPr lang="en-US" altLang="zh-CN" sz="2400" b="1" dirty="0"/>
              <a:t>40</a:t>
            </a:r>
            <a:r>
              <a:rPr lang="zh-CN" altLang="en-US" sz="2400" b="1" dirty="0"/>
              <a:t>台</a:t>
            </a:r>
            <a:endParaRPr lang="en-US" altLang="zh-CN" sz="2400" b="1" dirty="0"/>
          </a:p>
          <a:p>
            <a:pPr marL="801688" lvl="1" indent="-355600">
              <a:spcBef>
                <a:spcPts val="600"/>
              </a:spcBef>
              <a:buSzPct val="75000"/>
              <a:buFont typeface="Wingdings" panose="05000000000000000000" pitchFamily="2" charset="2"/>
              <a:buChar char="Ø"/>
            </a:pPr>
            <a:r>
              <a:rPr lang="zh-CN" altLang="en-US" sz="2200" b="1" dirty="0"/>
              <a:t>对公众演示</a:t>
            </a:r>
            <a:endParaRPr lang="en-US" altLang="zh-CN" sz="2200" b="1" dirty="0"/>
          </a:p>
          <a:p>
            <a:pPr marL="801688" lvl="1" indent="-355600">
              <a:spcBef>
                <a:spcPts val="600"/>
              </a:spcBef>
              <a:buSzPct val="75000"/>
              <a:buFont typeface="Wingdings" panose="05000000000000000000" pitchFamily="2" charset="2"/>
              <a:buChar char="Ø"/>
            </a:pPr>
            <a:r>
              <a:rPr lang="zh-CN" altLang="en-US" sz="2200" b="1" dirty="0"/>
              <a:t>第一个电子邮件程序</a:t>
            </a:r>
            <a:endParaRPr lang="en-US" altLang="zh-CN" sz="2200" b="1" dirty="0"/>
          </a:p>
          <a:p>
            <a:pPr marL="801688" lvl="1" indent="-355600">
              <a:spcBef>
                <a:spcPts val="600"/>
              </a:spcBef>
              <a:buSzPct val="75000"/>
              <a:buFont typeface="Wingdings" panose="05000000000000000000" pitchFamily="2" charset="2"/>
              <a:buChar char="Ø"/>
            </a:pPr>
            <a:r>
              <a:rPr lang="zh-CN" altLang="en-US" sz="2200" b="1" dirty="0"/>
              <a:t>利用文件传输协议发送大文本文件（即现在的</a:t>
            </a:r>
            <a:r>
              <a:rPr lang="en-US" altLang="zh-CN" sz="2200" b="1" dirty="0"/>
              <a:t>FTP</a:t>
            </a:r>
            <a:r>
              <a:rPr lang="zh-CN" altLang="en-US" sz="2200" b="1" dirty="0"/>
              <a:t>）</a:t>
            </a:r>
            <a:endParaRPr lang="en-US" altLang="zh-CN" sz="2200" b="1" dirty="0"/>
          </a:p>
          <a:p>
            <a:pPr marL="801688" lvl="1" indent="-355600">
              <a:spcBef>
                <a:spcPts val="600"/>
              </a:spcBef>
              <a:buSzPct val="75000"/>
              <a:buFont typeface="Wingdings" panose="05000000000000000000" pitchFamily="2" charset="2"/>
              <a:buChar char="Ø"/>
            </a:pPr>
            <a:r>
              <a:rPr lang="zh-CN" altLang="en-US" sz="2200" b="1" dirty="0"/>
              <a:t>将一台计算机模拟成另一台远程计算机的一个终端而使用后者的资源（即现在的</a:t>
            </a:r>
            <a:r>
              <a:rPr lang="en-US" altLang="zh-CN" sz="2200" b="1" dirty="0"/>
              <a:t>Telnet</a:t>
            </a:r>
            <a:r>
              <a:rPr lang="zh-CN" altLang="en-US" sz="2200" b="1" dirty="0"/>
              <a:t>）</a:t>
            </a:r>
            <a:endParaRPr lang="en-US" altLang="zh-CN" sz="2200" b="1" dirty="0"/>
          </a:p>
          <a:p>
            <a:pPr marL="984250" indent="-355600" algn="l" eaLnBrk="1">
              <a:lnSpc>
                <a:spcPct val="150000"/>
              </a:lnSpc>
              <a:spcBef>
                <a:spcPts val="600"/>
              </a:spcBef>
            </a:pPr>
            <a:endParaRPr lang="zh-CN" altLang="en-US" sz="2400" b="1" dirty="0"/>
          </a:p>
        </p:txBody>
      </p:sp>
      <p:sp>
        <p:nvSpPr>
          <p:cNvPr id="8" name="Rectangle 5"/>
          <p:cNvSpPr>
            <a:spLocks noChangeArrowheads="1"/>
          </p:cNvSpPr>
          <p:nvPr/>
        </p:nvSpPr>
        <p:spPr bwMode="auto">
          <a:xfrm>
            <a:off x="661182" y="1112298"/>
            <a:ext cx="7348316"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Times New Roman" pitchFamily="18" charset="0"/>
                <a:ea typeface="宋体" charset="-122"/>
              </a:defRPr>
            </a:lvl1pPr>
            <a:lvl2pPr marL="742950" indent="-285750">
              <a:defRPr sz="2400">
                <a:solidFill>
                  <a:schemeClr val="tx1"/>
                </a:solidFill>
                <a:latin typeface="Times New Roman" pitchFamily="18" charset="0"/>
                <a:ea typeface="宋体" charset="-122"/>
              </a:defRPr>
            </a:lvl2pPr>
            <a:lvl3pPr marL="1143000" indent="-228600">
              <a:defRPr sz="2400">
                <a:solidFill>
                  <a:schemeClr val="tx1"/>
                </a:solidFill>
                <a:latin typeface="Times New Roman" pitchFamily="18" charset="0"/>
                <a:ea typeface="宋体" charset="-122"/>
              </a:defRPr>
            </a:lvl3pPr>
            <a:lvl4pPr marL="1600200" indent="-228600">
              <a:defRPr sz="2400">
                <a:solidFill>
                  <a:schemeClr val="tx1"/>
                </a:solidFill>
                <a:latin typeface="Times New Roman" pitchFamily="18" charset="0"/>
                <a:ea typeface="宋体" charset="-122"/>
              </a:defRPr>
            </a:lvl4pPr>
            <a:lvl5pPr marL="2057400" indent="-228600">
              <a:defRPr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sz="2400">
                <a:solidFill>
                  <a:schemeClr val="tx1"/>
                </a:solidFill>
                <a:latin typeface="Times New Roman" pitchFamily="18" charset="0"/>
                <a:ea typeface="宋体" charset="-122"/>
              </a:defRPr>
            </a:lvl9pPr>
          </a:lstStyle>
          <a:p>
            <a:pPr algn="l" eaLnBrk="0" hangingPunct="0"/>
            <a:r>
              <a:rPr lang="zh-CN" altLang="en-US" b="1" i="1" dirty="0">
                <a:solidFill>
                  <a:srgbClr val="C00000"/>
                </a:solidFill>
                <a:ea typeface="黑体" pitchFamily="2" charset="-122"/>
              </a:rPr>
              <a:t>冷战的产物</a:t>
            </a:r>
            <a:endParaRPr lang="en-US" altLang="zh-CN" b="1" i="1" dirty="0">
              <a:solidFill>
                <a:srgbClr val="C00000"/>
              </a:solidFill>
              <a:ea typeface="黑体" pitchFamily="2" charset="-122"/>
            </a:endParaRPr>
          </a:p>
        </p:txBody>
      </p:sp>
    </p:spTree>
    <p:extLst>
      <p:ext uri="{BB962C8B-B14F-4D97-AF65-F5344CB8AC3E}">
        <p14:creationId xmlns:p14="http://schemas.microsoft.com/office/powerpoint/2010/main" val="3809312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963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9637">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9637">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9637">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xEl>
                                              <p:pRg st="0" end="0"/>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
                                            <p:txEl>
                                              <p:pRg st="1" end="1"/>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
                                            <p:txEl>
                                              <p:pRg st="2" end="2"/>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
                                            <p:txEl>
                                              <p:pRg st="3" end="3"/>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637" grpId="0" build="p"/>
      <p:bldP spid="69639" grpId="0"/>
      <p:bldP spid="7" grpId="0" build="p"/>
      <p:bldP spid="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6" name="Rectangle 2"/>
          <p:cNvSpPr>
            <a:spLocks noGrp="1" noChangeArrowheads="1"/>
          </p:cNvSpPr>
          <p:nvPr>
            <p:ph type="title"/>
          </p:nvPr>
        </p:nvSpPr>
        <p:spPr>
          <a:xfrm>
            <a:off x="476250" y="182880"/>
            <a:ext cx="7772400" cy="798195"/>
          </a:xfrm>
        </p:spPr>
        <p:txBody>
          <a:bodyPr/>
          <a:lstStyle/>
          <a:p>
            <a:r>
              <a:rPr lang="en-US" altLang="zh-CN" sz="3600" b="1" dirty="0">
                <a:solidFill>
                  <a:schemeClr val="tx1"/>
                </a:solidFill>
              </a:rPr>
              <a:t>Internet </a:t>
            </a:r>
            <a:r>
              <a:rPr lang="zh-CN" altLang="en-US" sz="3600" b="1" dirty="0">
                <a:solidFill>
                  <a:schemeClr val="tx1"/>
                </a:solidFill>
              </a:rPr>
              <a:t>起源和发展历史</a:t>
            </a:r>
            <a:endParaRPr lang="en-US" altLang="zh-CN" sz="3600" b="1" dirty="0">
              <a:solidFill>
                <a:schemeClr val="tx1"/>
              </a:solidFill>
            </a:endParaRPr>
          </a:p>
        </p:txBody>
      </p:sp>
      <p:sp>
        <p:nvSpPr>
          <p:cNvPr id="69637" name="Rectangle 3"/>
          <p:cNvSpPr>
            <a:spLocks noGrp="1" noChangeArrowheads="1"/>
          </p:cNvSpPr>
          <p:nvPr>
            <p:ph sz="half" idx="1"/>
          </p:nvPr>
        </p:nvSpPr>
        <p:spPr>
          <a:xfrm>
            <a:off x="223030" y="1285364"/>
            <a:ext cx="8780293" cy="5572635"/>
          </a:xfrm>
        </p:spPr>
        <p:txBody>
          <a:bodyPr/>
          <a:lstStyle/>
          <a:p>
            <a:pPr marL="801688" indent="-801688" algn="l" eaLnBrk="1">
              <a:spcBef>
                <a:spcPts val="1200"/>
              </a:spcBef>
            </a:pPr>
            <a:r>
              <a:rPr lang="en-US" altLang="zh-CN" sz="2400" b="1" dirty="0">
                <a:solidFill>
                  <a:schemeClr val="accent2"/>
                </a:solidFill>
              </a:rPr>
              <a:t>1972: </a:t>
            </a:r>
            <a:r>
              <a:rPr lang="en-US" altLang="zh-CN" sz="2400" b="1" dirty="0"/>
              <a:t> </a:t>
            </a:r>
            <a:r>
              <a:rPr lang="zh-CN" altLang="en-US" sz="2400" b="1" dirty="0"/>
              <a:t>第一届国际计算机通信会议，决定成立 </a:t>
            </a:r>
            <a:r>
              <a:rPr lang="en-US" altLang="zh-CN" sz="2400" b="1" dirty="0"/>
              <a:t>Internet </a:t>
            </a:r>
            <a:r>
              <a:rPr lang="zh-CN" altLang="en-US" sz="2400" b="1" dirty="0"/>
              <a:t>工作组</a:t>
            </a:r>
            <a:endParaRPr lang="en-US" altLang="zh-CN" sz="2400" b="1" dirty="0"/>
          </a:p>
          <a:p>
            <a:pPr marL="801688" indent="-801688" algn="l" eaLnBrk="1">
              <a:spcBef>
                <a:spcPts val="1200"/>
              </a:spcBef>
            </a:pPr>
            <a:r>
              <a:rPr lang="en-US" altLang="zh-CN" sz="2400" b="1" dirty="0">
                <a:solidFill>
                  <a:schemeClr val="accent2"/>
                </a:solidFill>
              </a:rPr>
              <a:t>1972</a:t>
            </a:r>
            <a:r>
              <a:rPr lang="zh-CN" altLang="en-US" sz="2400" b="1" dirty="0">
                <a:solidFill>
                  <a:schemeClr val="accent2"/>
                </a:solidFill>
              </a:rPr>
              <a:t>：</a:t>
            </a:r>
            <a:r>
              <a:rPr lang="zh-CN" altLang="en-US" sz="2400" b="1" dirty="0"/>
              <a:t>卫星网络</a:t>
            </a:r>
          </a:p>
          <a:p>
            <a:pPr marL="801688" indent="-801688" algn="l" eaLnBrk="1">
              <a:spcBef>
                <a:spcPts val="1200"/>
              </a:spcBef>
            </a:pPr>
            <a:r>
              <a:rPr lang="en-US" altLang="zh-CN" sz="2400" b="1" dirty="0">
                <a:solidFill>
                  <a:schemeClr val="accent2"/>
                </a:solidFill>
              </a:rPr>
              <a:t>1973:</a:t>
            </a:r>
            <a:r>
              <a:rPr lang="en-US" altLang="zh-CN" sz="2400" b="1" dirty="0"/>
              <a:t>   DARPA</a:t>
            </a:r>
            <a:r>
              <a:rPr lang="zh-CN" altLang="en-US" sz="2400" b="1" dirty="0"/>
              <a:t>研究如何实现不同网络之间的互联</a:t>
            </a:r>
            <a:endParaRPr lang="en-US" altLang="zh-CN" sz="2400" b="1" dirty="0"/>
          </a:p>
          <a:p>
            <a:pPr algn="l" eaLnBrk="1">
              <a:spcBef>
                <a:spcPts val="1200"/>
              </a:spcBef>
            </a:pPr>
            <a:r>
              <a:rPr lang="en-US" altLang="zh-CN" sz="2400" b="1" dirty="0">
                <a:solidFill>
                  <a:schemeClr val="accent2"/>
                </a:solidFill>
              </a:rPr>
              <a:t>1973:</a:t>
            </a:r>
            <a:r>
              <a:rPr lang="en-US" altLang="zh-CN" sz="2400" b="1" dirty="0"/>
              <a:t>   Metcalfe</a:t>
            </a:r>
            <a:r>
              <a:rPr lang="en-US" altLang="zh-CN" sz="2400" b="1" dirty="0">
                <a:latin typeface="Comic Sans MS" pitchFamily="66" charset="0"/>
              </a:rPr>
              <a:t>’</a:t>
            </a:r>
            <a:r>
              <a:rPr lang="en-US" altLang="zh-CN" sz="2400" b="1" dirty="0"/>
              <a:t>s</a:t>
            </a:r>
            <a:r>
              <a:rPr lang="zh-CN" altLang="en-US" sz="2400" b="1" dirty="0"/>
              <a:t>博士论文提出了以太网</a:t>
            </a:r>
            <a:endParaRPr lang="en-US" altLang="zh-CN" sz="2400" b="1" dirty="0"/>
          </a:p>
          <a:p>
            <a:pPr algn="l" eaLnBrk="1">
              <a:spcBef>
                <a:spcPts val="1200"/>
              </a:spcBef>
            </a:pPr>
            <a:r>
              <a:rPr lang="en-US" altLang="zh-CN" sz="2400" b="1" dirty="0">
                <a:solidFill>
                  <a:schemeClr val="accent2"/>
                </a:solidFill>
              </a:rPr>
              <a:t>1974:</a:t>
            </a:r>
            <a:r>
              <a:rPr lang="en-US" altLang="zh-CN" sz="2400" b="1" dirty="0"/>
              <a:t>   Cerf </a:t>
            </a:r>
            <a:r>
              <a:rPr lang="zh-CN" altLang="en-US" sz="2400" b="1" dirty="0"/>
              <a:t>和</a:t>
            </a:r>
            <a:r>
              <a:rPr lang="en-US" altLang="zh-CN" sz="2400" b="1" dirty="0"/>
              <a:t>Kahn</a:t>
            </a:r>
            <a:r>
              <a:rPr lang="zh-CN" altLang="en-US" sz="2400" b="1" dirty="0"/>
              <a:t>：互联网络的体系结构</a:t>
            </a:r>
            <a:endParaRPr lang="en-US" altLang="zh-CN" sz="2400" b="1" dirty="0"/>
          </a:p>
          <a:p>
            <a:pPr marL="801688" indent="-801688" algn="l" eaLnBrk="1">
              <a:spcBef>
                <a:spcPts val="1200"/>
              </a:spcBef>
            </a:pPr>
            <a:r>
              <a:rPr lang="en-US" altLang="zh-CN" sz="2400" b="1" dirty="0">
                <a:solidFill>
                  <a:schemeClr val="accent2"/>
                </a:solidFill>
              </a:rPr>
              <a:t>1974:  </a:t>
            </a:r>
            <a:r>
              <a:rPr lang="en-US" altLang="zh-CN" sz="2400" b="1" dirty="0"/>
              <a:t>TCP</a:t>
            </a:r>
            <a:r>
              <a:rPr lang="zh-CN" altLang="en-US" sz="2400" b="1" dirty="0"/>
              <a:t>协议问世，并于</a:t>
            </a:r>
            <a:r>
              <a:rPr lang="en-US" altLang="zh-CN" sz="2400" b="1" dirty="0"/>
              <a:t>1978</a:t>
            </a:r>
            <a:r>
              <a:rPr lang="zh-CN" altLang="en-US" sz="2400" b="1" dirty="0"/>
              <a:t>年分为</a:t>
            </a:r>
            <a:r>
              <a:rPr lang="en-US" altLang="zh-CN" sz="2400" b="1" dirty="0"/>
              <a:t>TCP</a:t>
            </a:r>
            <a:r>
              <a:rPr lang="zh-CN" altLang="en-US" sz="2400" b="1" dirty="0"/>
              <a:t>和</a:t>
            </a:r>
            <a:r>
              <a:rPr lang="en-US" altLang="zh-CN" sz="2400" b="1" dirty="0"/>
              <a:t>IP</a:t>
            </a:r>
            <a:r>
              <a:rPr lang="zh-CN" altLang="en-US" sz="2400" b="1" dirty="0"/>
              <a:t>两种协议</a:t>
            </a:r>
            <a:endParaRPr lang="en-US" altLang="zh-CN" sz="2400" b="1" dirty="0"/>
          </a:p>
          <a:p>
            <a:pPr marL="801688" indent="-801688" algn="l">
              <a:spcBef>
                <a:spcPts val="1200"/>
              </a:spcBef>
            </a:pPr>
            <a:r>
              <a:rPr lang="en-US" altLang="zh-CN" sz="2400" b="1" dirty="0">
                <a:solidFill>
                  <a:schemeClr val="accent2"/>
                </a:solidFill>
              </a:rPr>
              <a:t>1980:  </a:t>
            </a:r>
            <a:r>
              <a:rPr lang="en-US" altLang="zh-CN" sz="2400" b="1" dirty="0"/>
              <a:t>Cerf</a:t>
            </a:r>
            <a:r>
              <a:rPr lang="zh-CN" altLang="en-US" sz="2400" b="1" dirty="0"/>
              <a:t>提出设想，各个网络内部使用自己的通信协议，网络之间通信时使用</a:t>
            </a:r>
            <a:r>
              <a:rPr lang="en-US" altLang="zh-CN" sz="2400" b="1" dirty="0"/>
              <a:t>TCP/IP</a:t>
            </a:r>
            <a:r>
              <a:rPr lang="zh-CN" altLang="en-US" sz="2400" b="1" dirty="0"/>
              <a:t>协议，从而导致了</a:t>
            </a:r>
            <a:r>
              <a:rPr lang="en-US" altLang="zh-CN" sz="2400" b="1" dirty="0"/>
              <a:t>Internet</a:t>
            </a:r>
            <a:r>
              <a:rPr lang="zh-CN" altLang="en-US" sz="2400" b="1" dirty="0"/>
              <a:t>的诞生。</a:t>
            </a:r>
            <a:endParaRPr lang="en-US" altLang="zh-CN" sz="2400" b="1" dirty="0"/>
          </a:p>
          <a:p>
            <a:pPr algn="l" eaLnBrk="1">
              <a:spcBef>
                <a:spcPts val="1200"/>
              </a:spcBef>
            </a:pPr>
            <a:r>
              <a:rPr lang="en-US" altLang="zh-CN" sz="2400" b="1" dirty="0">
                <a:solidFill>
                  <a:schemeClr val="accent2"/>
                </a:solidFill>
              </a:rPr>
              <a:t>20</a:t>
            </a:r>
            <a:r>
              <a:rPr lang="zh-CN" altLang="en-US" sz="2400" b="1" dirty="0">
                <a:solidFill>
                  <a:schemeClr val="accent2"/>
                </a:solidFill>
              </a:rPr>
              <a:t>世纪</a:t>
            </a:r>
            <a:r>
              <a:rPr lang="en-US" altLang="zh-CN" sz="2400" b="1" dirty="0">
                <a:solidFill>
                  <a:schemeClr val="accent2"/>
                </a:solidFill>
              </a:rPr>
              <a:t>70</a:t>
            </a:r>
            <a:r>
              <a:rPr lang="zh-CN" altLang="en-US" sz="2400" b="1" dirty="0">
                <a:solidFill>
                  <a:schemeClr val="accent2"/>
                </a:solidFill>
              </a:rPr>
              <a:t>年代后期：  </a:t>
            </a:r>
            <a:r>
              <a:rPr lang="zh-CN" altLang="en-US" sz="2400" b="1" dirty="0"/>
              <a:t>专用体系结构</a:t>
            </a:r>
            <a:r>
              <a:rPr lang="en-US" altLang="zh-CN" sz="2400" b="1" dirty="0"/>
              <a:t>: </a:t>
            </a:r>
            <a:r>
              <a:rPr lang="en-US" altLang="zh-CN" sz="2400" b="1" dirty="0" err="1"/>
              <a:t>DECnet</a:t>
            </a:r>
            <a:r>
              <a:rPr lang="en-US" altLang="zh-CN" sz="2400" b="1" dirty="0"/>
              <a:t>, SNA, XNA</a:t>
            </a:r>
          </a:p>
          <a:p>
            <a:pPr algn="l" eaLnBrk="1">
              <a:spcBef>
                <a:spcPts val="1200"/>
              </a:spcBef>
            </a:pPr>
            <a:r>
              <a:rPr lang="en-US" altLang="zh-CN" sz="2400" b="1" dirty="0">
                <a:solidFill>
                  <a:schemeClr val="accent2"/>
                </a:solidFill>
              </a:rPr>
              <a:t>20</a:t>
            </a:r>
            <a:r>
              <a:rPr lang="zh-CN" altLang="en-US" sz="2400" b="1" dirty="0">
                <a:solidFill>
                  <a:schemeClr val="accent2"/>
                </a:solidFill>
              </a:rPr>
              <a:t>世纪</a:t>
            </a:r>
            <a:r>
              <a:rPr lang="en-US" altLang="zh-CN" sz="2400" b="1" dirty="0">
                <a:solidFill>
                  <a:schemeClr val="accent2"/>
                </a:solidFill>
              </a:rPr>
              <a:t>70</a:t>
            </a:r>
            <a:r>
              <a:rPr lang="zh-CN" altLang="en-US" sz="2400" b="1" dirty="0">
                <a:solidFill>
                  <a:schemeClr val="accent2"/>
                </a:solidFill>
              </a:rPr>
              <a:t>年代后期：</a:t>
            </a:r>
            <a:r>
              <a:rPr lang="en-US" altLang="zh-CN" sz="2400" b="1" dirty="0"/>
              <a:t>   </a:t>
            </a:r>
            <a:r>
              <a:rPr lang="zh-CN" altLang="en-US" sz="2400" b="1" dirty="0"/>
              <a:t>交换固定长度的分组</a:t>
            </a:r>
            <a:r>
              <a:rPr lang="en-US" altLang="zh-CN" sz="2400" b="1" dirty="0"/>
              <a:t> (ATM</a:t>
            </a:r>
            <a:r>
              <a:rPr lang="zh-CN" altLang="en-US" sz="2400" b="1" dirty="0"/>
              <a:t>先驱</a:t>
            </a:r>
            <a:r>
              <a:rPr lang="en-US" altLang="zh-CN" sz="2400" b="1" dirty="0"/>
              <a:t>)</a:t>
            </a:r>
          </a:p>
          <a:p>
            <a:pPr algn="l" eaLnBrk="1">
              <a:spcBef>
                <a:spcPts val="1200"/>
              </a:spcBef>
            </a:pPr>
            <a:r>
              <a:rPr lang="en-US" altLang="zh-CN" sz="2400" b="1" dirty="0">
                <a:solidFill>
                  <a:schemeClr val="accent2"/>
                </a:solidFill>
              </a:rPr>
              <a:t>1979:</a:t>
            </a:r>
            <a:r>
              <a:rPr lang="en-US" altLang="zh-CN" sz="2400" b="1" dirty="0"/>
              <a:t>   ARPANET </a:t>
            </a:r>
            <a:r>
              <a:rPr lang="zh-CN" altLang="en-US" sz="2400" b="1" dirty="0"/>
              <a:t>具有</a:t>
            </a:r>
            <a:r>
              <a:rPr lang="en-US" altLang="zh-CN" sz="2400" b="1" dirty="0"/>
              <a:t>200</a:t>
            </a:r>
            <a:r>
              <a:rPr lang="zh-CN" altLang="en-US" sz="2400" b="1" dirty="0"/>
              <a:t>个节点</a:t>
            </a:r>
          </a:p>
          <a:p>
            <a:pPr marL="801688" indent="-801688" algn="l">
              <a:lnSpc>
                <a:spcPct val="120000"/>
              </a:lnSpc>
              <a:spcBef>
                <a:spcPts val="600"/>
              </a:spcBef>
            </a:pPr>
            <a:endParaRPr lang="zh-CN" altLang="en-US" sz="2400" b="1" dirty="0"/>
          </a:p>
          <a:p>
            <a:pPr marL="801688" indent="-801688" algn="l" eaLnBrk="1">
              <a:lnSpc>
                <a:spcPct val="120000"/>
              </a:lnSpc>
              <a:spcBef>
                <a:spcPts val="600"/>
              </a:spcBef>
            </a:pPr>
            <a:endParaRPr lang="zh-CN" altLang="en-US" sz="2400" b="1" dirty="0"/>
          </a:p>
        </p:txBody>
      </p:sp>
    </p:spTree>
    <p:extLst>
      <p:ext uri="{BB962C8B-B14F-4D97-AF65-F5344CB8AC3E}">
        <p14:creationId xmlns:p14="http://schemas.microsoft.com/office/powerpoint/2010/main" val="1048190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963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963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963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963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963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963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9637">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9637">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9637">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69637">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637"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61" name="Rectangle 3"/>
          <p:cNvSpPr>
            <a:spLocks noGrp="1" noChangeArrowheads="1"/>
          </p:cNvSpPr>
          <p:nvPr>
            <p:ph sz="half" idx="1"/>
          </p:nvPr>
        </p:nvSpPr>
        <p:spPr>
          <a:xfrm>
            <a:off x="4211319" y="1247921"/>
            <a:ext cx="4749800" cy="5307623"/>
          </a:xfrm>
        </p:spPr>
        <p:txBody>
          <a:bodyPr/>
          <a:lstStyle/>
          <a:p>
            <a:pPr algn="l" eaLnBrk="1">
              <a:spcBef>
                <a:spcPts val="1200"/>
              </a:spcBef>
            </a:pPr>
            <a:r>
              <a:rPr lang="en-US" altLang="zh-CN" sz="2200" b="1" dirty="0">
                <a:solidFill>
                  <a:schemeClr val="accent2"/>
                </a:solidFill>
              </a:rPr>
              <a:t>20</a:t>
            </a:r>
            <a:r>
              <a:rPr lang="zh-CN" altLang="en-US" sz="2200" b="1" dirty="0">
                <a:solidFill>
                  <a:schemeClr val="accent2"/>
                </a:solidFill>
              </a:rPr>
              <a:t>世纪</a:t>
            </a:r>
            <a:r>
              <a:rPr lang="en-US" altLang="zh-CN" sz="2200" b="1" dirty="0">
                <a:solidFill>
                  <a:schemeClr val="accent2"/>
                </a:solidFill>
              </a:rPr>
              <a:t>80</a:t>
            </a:r>
            <a:r>
              <a:rPr lang="zh-CN" altLang="en-US" sz="2200" b="1" dirty="0">
                <a:solidFill>
                  <a:schemeClr val="accent2"/>
                </a:solidFill>
              </a:rPr>
              <a:t>年代初</a:t>
            </a:r>
            <a:r>
              <a:rPr lang="en-US" altLang="zh-CN" sz="2200" b="1" dirty="0">
                <a:solidFill>
                  <a:schemeClr val="accent2"/>
                </a:solidFill>
              </a:rPr>
              <a:t>:</a:t>
            </a:r>
            <a:r>
              <a:rPr lang="en-US" altLang="zh-CN" sz="2200" b="1" dirty="0"/>
              <a:t>    NSF</a:t>
            </a:r>
            <a:r>
              <a:rPr lang="zh-CN" altLang="en-US" sz="2200" b="1" dirty="0"/>
              <a:t>开始建立给各大学计算机系使用的</a:t>
            </a:r>
            <a:r>
              <a:rPr lang="en-US" altLang="zh-CN" sz="2200" b="1" dirty="0" err="1"/>
              <a:t>CSNet</a:t>
            </a:r>
            <a:endParaRPr lang="en-US" altLang="zh-CN" sz="2200" b="1" dirty="0"/>
          </a:p>
          <a:p>
            <a:pPr algn="l" eaLnBrk="1">
              <a:spcBef>
                <a:spcPts val="1200"/>
              </a:spcBef>
            </a:pPr>
            <a:r>
              <a:rPr lang="en-US" altLang="zh-CN" sz="2200" b="1" dirty="0">
                <a:solidFill>
                  <a:schemeClr val="accent2"/>
                </a:solidFill>
              </a:rPr>
              <a:t>1981</a:t>
            </a:r>
            <a:r>
              <a:rPr lang="zh-CN" altLang="en-US" sz="2200" b="1" dirty="0">
                <a:solidFill>
                  <a:schemeClr val="accent2"/>
                </a:solidFill>
              </a:rPr>
              <a:t>：</a:t>
            </a:r>
            <a:r>
              <a:rPr lang="en-US" altLang="zh-CN" sz="2200" b="1" dirty="0">
                <a:solidFill>
                  <a:schemeClr val="accent2"/>
                </a:solidFill>
              </a:rPr>
              <a:t>Mailing List</a:t>
            </a:r>
            <a:r>
              <a:rPr lang="zh-CN" altLang="en-US" sz="2200" b="1" dirty="0">
                <a:solidFill>
                  <a:schemeClr val="accent2"/>
                </a:solidFill>
              </a:rPr>
              <a:t>出现</a:t>
            </a:r>
            <a:endParaRPr lang="en-US" altLang="zh-CN" sz="2200" b="1" dirty="0">
              <a:solidFill>
                <a:schemeClr val="accent2"/>
              </a:solidFill>
            </a:endParaRPr>
          </a:p>
          <a:p>
            <a:pPr algn="l" eaLnBrk="1">
              <a:spcBef>
                <a:spcPts val="1200"/>
              </a:spcBef>
            </a:pPr>
            <a:r>
              <a:rPr lang="en-US" altLang="zh-CN" sz="2200" b="1" dirty="0">
                <a:solidFill>
                  <a:schemeClr val="accent2"/>
                </a:solidFill>
              </a:rPr>
              <a:t>1982:</a:t>
            </a:r>
            <a:r>
              <a:rPr lang="en-US" altLang="zh-CN" sz="2200" b="1" dirty="0"/>
              <a:t>   </a:t>
            </a:r>
            <a:r>
              <a:rPr lang="zh-CN" altLang="en-US" sz="2200" b="1" dirty="0"/>
              <a:t>网络新闻组 </a:t>
            </a:r>
            <a:r>
              <a:rPr lang="en-US" altLang="zh-CN" sz="2200" b="1" dirty="0"/>
              <a:t>Usenet </a:t>
            </a:r>
            <a:r>
              <a:rPr lang="zh-CN" altLang="en-US" sz="2200" b="1" dirty="0"/>
              <a:t>出现</a:t>
            </a:r>
            <a:endParaRPr lang="en-US" altLang="zh-CN" sz="2200" b="1" dirty="0"/>
          </a:p>
          <a:p>
            <a:pPr algn="l" eaLnBrk="1">
              <a:spcBef>
                <a:spcPts val="1200"/>
              </a:spcBef>
            </a:pPr>
            <a:r>
              <a:rPr lang="en-US" altLang="zh-CN" sz="2200" b="1" dirty="0"/>
              <a:t>1983</a:t>
            </a:r>
            <a:r>
              <a:rPr lang="zh-CN" altLang="en-US" sz="2200" b="1" dirty="0"/>
              <a:t>：</a:t>
            </a:r>
            <a:r>
              <a:rPr lang="en-US" altLang="zh-CN" sz="2200" b="1" dirty="0" err="1"/>
              <a:t>FidoNet</a:t>
            </a:r>
            <a:r>
              <a:rPr lang="zh-CN" altLang="en-US" sz="2200" b="1" dirty="0"/>
              <a:t>公告牌系统出现</a:t>
            </a:r>
            <a:endParaRPr lang="en-US" altLang="zh-CN" sz="2200" b="1" dirty="0"/>
          </a:p>
          <a:p>
            <a:pPr algn="l" eaLnBrk="1">
              <a:spcBef>
                <a:spcPts val="1200"/>
              </a:spcBef>
            </a:pPr>
            <a:r>
              <a:rPr lang="en-US" altLang="zh-CN" sz="2200" b="1" dirty="0">
                <a:solidFill>
                  <a:schemeClr val="accent2"/>
                </a:solidFill>
              </a:rPr>
              <a:t>1986:</a:t>
            </a:r>
            <a:r>
              <a:rPr lang="en-US" altLang="zh-CN" sz="2200" b="1" dirty="0"/>
              <a:t>   NSF</a:t>
            </a:r>
            <a:r>
              <a:rPr lang="zh-CN" altLang="en-US" sz="2200" b="1" dirty="0"/>
              <a:t>在五所大学建立</a:t>
            </a:r>
            <a:r>
              <a:rPr lang="en-US" altLang="zh-CN" sz="2200" b="1" dirty="0"/>
              <a:t>5</a:t>
            </a:r>
            <a:r>
              <a:rPr lang="zh-CN" altLang="en-US" sz="2200" b="1" dirty="0"/>
              <a:t>个超算中心，通过 </a:t>
            </a:r>
            <a:r>
              <a:rPr lang="en-US" altLang="zh-CN" sz="2200" b="1" dirty="0"/>
              <a:t>56kbps </a:t>
            </a:r>
            <a:r>
              <a:rPr lang="zh-CN" altLang="en-US" sz="2200" b="1" dirty="0"/>
              <a:t>线路链接形成</a:t>
            </a:r>
            <a:r>
              <a:rPr lang="en-US" altLang="zh-CN" sz="2200" b="1" dirty="0"/>
              <a:t>NSFNET</a:t>
            </a:r>
            <a:r>
              <a:rPr lang="zh-CN" altLang="en-US" sz="2200" b="1" dirty="0"/>
              <a:t>雏形</a:t>
            </a:r>
            <a:endParaRPr lang="en-US" altLang="zh-CN" sz="2200" b="1" dirty="0"/>
          </a:p>
          <a:p>
            <a:pPr algn="l" eaLnBrk="1">
              <a:spcBef>
                <a:spcPts val="1200"/>
              </a:spcBef>
            </a:pPr>
            <a:r>
              <a:rPr lang="en-US" altLang="zh-CN" sz="2200" b="1" dirty="0"/>
              <a:t>1991</a:t>
            </a:r>
            <a:r>
              <a:rPr lang="zh-CN" altLang="en-US" sz="2200" b="1" dirty="0"/>
              <a:t>：</a:t>
            </a:r>
            <a:r>
              <a:rPr lang="en-US" altLang="zh-CN" sz="2200" b="1" dirty="0"/>
              <a:t>NSFNET</a:t>
            </a:r>
            <a:r>
              <a:rPr lang="zh-CN" altLang="en-US" sz="2200" b="1" dirty="0"/>
              <a:t>子网从</a:t>
            </a:r>
            <a:r>
              <a:rPr lang="en-US" altLang="zh-CN" sz="2200" b="1" dirty="0"/>
              <a:t>100</a:t>
            </a:r>
            <a:r>
              <a:rPr lang="zh-CN" altLang="en-US" sz="2200" b="1" dirty="0"/>
              <a:t>个增加到</a:t>
            </a:r>
            <a:r>
              <a:rPr lang="en-US" altLang="zh-CN" sz="2200" b="1" dirty="0"/>
              <a:t>3000</a:t>
            </a:r>
            <a:r>
              <a:rPr lang="zh-CN" altLang="en-US" sz="2200" b="1" dirty="0"/>
              <a:t>多个，成为 </a:t>
            </a:r>
            <a:r>
              <a:rPr lang="en-US" altLang="zh-CN" sz="2200" b="1" dirty="0"/>
              <a:t>Internet</a:t>
            </a:r>
            <a:r>
              <a:rPr lang="zh-CN" altLang="en-US" sz="2200" b="1" dirty="0"/>
              <a:t>的基础</a:t>
            </a:r>
            <a:endParaRPr lang="en-US" altLang="zh-CN" sz="2200" b="1" dirty="0"/>
          </a:p>
          <a:p>
            <a:pPr algn="l" eaLnBrk="1">
              <a:spcBef>
                <a:spcPts val="1200"/>
              </a:spcBef>
            </a:pPr>
            <a:r>
              <a:rPr lang="en-US" altLang="zh-CN" sz="2200" b="1" dirty="0">
                <a:solidFill>
                  <a:schemeClr val="accent2"/>
                </a:solidFill>
              </a:rPr>
              <a:t>80</a:t>
            </a:r>
            <a:r>
              <a:rPr lang="zh-CN" altLang="en-US" sz="2200" b="1" dirty="0">
                <a:solidFill>
                  <a:schemeClr val="accent2"/>
                </a:solidFill>
              </a:rPr>
              <a:t>年代：</a:t>
            </a:r>
            <a:r>
              <a:rPr lang="en-US" altLang="zh-CN" sz="2200" b="1" dirty="0"/>
              <a:t>Internet</a:t>
            </a:r>
            <a:r>
              <a:rPr lang="zh-CN" altLang="en-US" sz="2200" b="1" dirty="0"/>
              <a:t>成为一种通信工具</a:t>
            </a:r>
            <a:endParaRPr lang="en-US" altLang="zh-CN" sz="2200" b="1" dirty="0"/>
          </a:p>
          <a:p>
            <a:pPr algn="l" eaLnBrk="1">
              <a:spcBef>
                <a:spcPts val="1200"/>
              </a:spcBef>
            </a:pPr>
            <a:r>
              <a:rPr lang="en-US" altLang="zh-CN" sz="2200" b="1" dirty="0">
                <a:solidFill>
                  <a:schemeClr val="accent2"/>
                </a:solidFill>
              </a:rPr>
              <a:t>90</a:t>
            </a:r>
            <a:r>
              <a:rPr lang="zh-CN" altLang="en-US" sz="2200" b="1" dirty="0">
                <a:solidFill>
                  <a:schemeClr val="accent2"/>
                </a:solidFill>
              </a:rPr>
              <a:t>年代初：</a:t>
            </a:r>
            <a:r>
              <a:rPr lang="en-US" altLang="zh-CN" sz="2200" b="1" dirty="0"/>
              <a:t> </a:t>
            </a:r>
            <a:r>
              <a:rPr lang="zh-CN" altLang="en-US" sz="2200" b="1" dirty="0"/>
              <a:t>成为网际网，几千万用户</a:t>
            </a:r>
            <a:endParaRPr lang="en-US" altLang="zh-CN" sz="2200" b="1" dirty="0"/>
          </a:p>
        </p:txBody>
      </p:sp>
      <p:sp>
        <p:nvSpPr>
          <p:cNvPr id="70662" name="Rectangle 4"/>
          <p:cNvSpPr>
            <a:spLocks noGrp="1" noChangeArrowheads="1"/>
          </p:cNvSpPr>
          <p:nvPr>
            <p:ph sz="half" idx="2"/>
          </p:nvPr>
        </p:nvSpPr>
        <p:spPr>
          <a:xfrm>
            <a:off x="196556" y="1369988"/>
            <a:ext cx="3559518" cy="4448175"/>
          </a:xfrm>
        </p:spPr>
        <p:txBody>
          <a:bodyPr/>
          <a:lstStyle/>
          <a:p>
            <a:pPr eaLnBrk="1">
              <a:buFont typeface="Wingdings" pitchFamily="2" charset="2"/>
              <a:buNone/>
            </a:pPr>
            <a:r>
              <a:rPr lang="en-US" altLang="zh-CN" sz="2200" b="1" dirty="0">
                <a:solidFill>
                  <a:srgbClr val="FF0000"/>
                </a:solidFill>
              </a:rPr>
              <a:t>Cerf </a:t>
            </a:r>
            <a:r>
              <a:rPr lang="zh-CN" altLang="en-US" sz="2200" b="1" dirty="0">
                <a:solidFill>
                  <a:srgbClr val="FF0000"/>
                </a:solidFill>
              </a:rPr>
              <a:t>和 </a:t>
            </a:r>
            <a:r>
              <a:rPr lang="en-US" altLang="zh-CN" sz="2200" b="1" dirty="0">
                <a:solidFill>
                  <a:srgbClr val="FF0000"/>
                </a:solidFill>
              </a:rPr>
              <a:t>Kahn </a:t>
            </a:r>
            <a:r>
              <a:rPr lang="zh-CN" altLang="en-US" sz="2200" b="1" dirty="0">
                <a:solidFill>
                  <a:srgbClr val="FF0000"/>
                </a:solidFill>
              </a:rPr>
              <a:t>的网络互联原则：</a:t>
            </a:r>
            <a:endParaRPr lang="en-US" altLang="zh-CN" sz="2200" b="1" dirty="0">
              <a:solidFill>
                <a:srgbClr val="FF0000"/>
              </a:solidFill>
            </a:endParaRPr>
          </a:p>
          <a:p>
            <a:pPr marL="533400" lvl="1" indent="-431800" eaLnBrk="1"/>
            <a:r>
              <a:rPr lang="zh-CN" altLang="en-US" sz="2200" b="1" dirty="0"/>
              <a:t>最低限度的，自治的，不需要互联网络改变其内部</a:t>
            </a:r>
            <a:endParaRPr lang="en-US" altLang="zh-CN" sz="2200" b="1" dirty="0"/>
          </a:p>
          <a:p>
            <a:pPr marL="533400" lvl="1" indent="-431800" eaLnBrk="1"/>
            <a:r>
              <a:rPr lang="zh-CN" altLang="en-US" sz="2200" b="1" dirty="0"/>
              <a:t>尽力而为的服务模型</a:t>
            </a:r>
            <a:endParaRPr lang="en-US" altLang="zh-CN" sz="2200" b="1" dirty="0"/>
          </a:p>
          <a:p>
            <a:pPr marL="533400" lvl="1" indent="-431800" eaLnBrk="1"/>
            <a:r>
              <a:rPr lang="zh-CN" altLang="en-US" sz="2200" b="1" dirty="0"/>
              <a:t>无状态路由器</a:t>
            </a:r>
          </a:p>
          <a:p>
            <a:pPr marL="533400" lvl="1" indent="-431800" eaLnBrk="1"/>
            <a:r>
              <a:rPr lang="zh-CN" altLang="en-US" sz="2200" b="1" dirty="0"/>
              <a:t>分布式控制</a:t>
            </a:r>
            <a:endParaRPr lang="en-US" altLang="zh-CN" sz="2200" b="1" dirty="0"/>
          </a:p>
          <a:p>
            <a:pPr eaLnBrk="1">
              <a:buFont typeface="Wingdings" pitchFamily="2" charset="2"/>
              <a:buNone/>
            </a:pPr>
            <a:r>
              <a:rPr lang="zh-CN" altLang="en-US" sz="2200" b="1" dirty="0">
                <a:solidFill>
                  <a:srgbClr val="FF0000"/>
                </a:solidFill>
              </a:rPr>
              <a:t>定义了今天的</a:t>
            </a:r>
            <a:r>
              <a:rPr lang="en-US" altLang="zh-CN" sz="2200" b="1" dirty="0">
                <a:solidFill>
                  <a:srgbClr val="FF0000"/>
                </a:solidFill>
              </a:rPr>
              <a:t>Internet</a:t>
            </a:r>
            <a:r>
              <a:rPr lang="zh-CN" altLang="en-US" sz="2200" b="1" dirty="0">
                <a:solidFill>
                  <a:srgbClr val="FF0000"/>
                </a:solidFill>
              </a:rPr>
              <a:t>体系结构</a:t>
            </a:r>
            <a:endParaRPr lang="en-US" altLang="zh-CN" sz="2200" b="1" dirty="0"/>
          </a:p>
        </p:txBody>
      </p:sp>
      <p:sp>
        <p:nvSpPr>
          <p:cNvPr id="7" name="Rectangle 2"/>
          <p:cNvSpPr txBox="1">
            <a:spLocks noChangeArrowheads="1"/>
          </p:cNvSpPr>
          <p:nvPr/>
        </p:nvSpPr>
        <p:spPr bwMode="auto">
          <a:xfrm>
            <a:off x="476250" y="182880"/>
            <a:ext cx="7772400" cy="7981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sz="4400">
                <a:solidFill>
                  <a:srgbClr val="FF0000"/>
                </a:solidFill>
                <a:latin typeface="+mj-lt"/>
                <a:ea typeface="+mj-ea"/>
                <a:cs typeface="+mj-cs"/>
              </a:defRPr>
            </a:lvl1pPr>
            <a:lvl2pPr algn="ctr" rtl="0" fontAlgn="base">
              <a:spcBef>
                <a:spcPct val="0"/>
              </a:spcBef>
              <a:spcAft>
                <a:spcPct val="0"/>
              </a:spcAft>
              <a:defRPr sz="4400">
                <a:solidFill>
                  <a:srgbClr val="FF0000"/>
                </a:solidFill>
                <a:latin typeface="Times New Roman" pitchFamily="18" charset="0"/>
              </a:defRPr>
            </a:lvl2pPr>
            <a:lvl3pPr algn="ctr" rtl="0" fontAlgn="base">
              <a:spcBef>
                <a:spcPct val="0"/>
              </a:spcBef>
              <a:spcAft>
                <a:spcPct val="0"/>
              </a:spcAft>
              <a:defRPr sz="4400">
                <a:solidFill>
                  <a:srgbClr val="FF0000"/>
                </a:solidFill>
                <a:latin typeface="Times New Roman" pitchFamily="18" charset="0"/>
              </a:defRPr>
            </a:lvl3pPr>
            <a:lvl4pPr algn="ctr" rtl="0" fontAlgn="base">
              <a:spcBef>
                <a:spcPct val="0"/>
              </a:spcBef>
              <a:spcAft>
                <a:spcPct val="0"/>
              </a:spcAft>
              <a:defRPr sz="4400">
                <a:solidFill>
                  <a:srgbClr val="FF0000"/>
                </a:solidFill>
                <a:latin typeface="Times New Roman" pitchFamily="18" charset="0"/>
              </a:defRPr>
            </a:lvl4pPr>
            <a:lvl5pPr algn="ctr" rtl="0" fontAlgn="base">
              <a:spcBef>
                <a:spcPct val="0"/>
              </a:spcBef>
              <a:spcAft>
                <a:spcPct val="0"/>
              </a:spcAft>
              <a:defRPr sz="4400">
                <a:solidFill>
                  <a:srgbClr val="FF0000"/>
                </a:solidFill>
                <a:latin typeface="Times New Roman" pitchFamily="18" charset="0"/>
              </a:defRPr>
            </a:lvl5pPr>
            <a:lvl6pPr marL="457200" algn="ctr" rtl="0" fontAlgn="base">
              <a:spcBef>
                <a:spcPct val="0"/>
              </a:spcBef>
              <a:spcAft>
                <a:spcPct val="0"/>
              </a:spcAft>
              <a:defRPr sz="4400">
                <a:solidFill>
                  <a:srgbClr val="FF0000"/>
                </a:solidFill>
                <a:latin typeface="Times New Roman" pitchFamily="18" charset="0"/>
              </a:defRPr>
            </a:lvl6pPr>
            <a:lvl7pPr marL="914400" algn="ctr" rtl="0" fontAlgn="base">
              <a:spcBef>
                <a:spcPct val="0"/>
              </a:spcBef>
              <a:spcAft>
                <a:spcPct val="0"/>
              </a:spcAft>
              <a:defRPr sz="4400">
                <a:solidFill>
                  <a:srgbClr val="FF0000"/>
                </a:solidFill>
                <a:latin typeface="Times New Roman" pitchFamily="18" charset="0"/>
              </a:defRPr>
            </a:lvl7pPr>
            <a:lvl8pPr marL="1371600" algn="ctr" rtl="0" fontAlgn="base">
              <a:spcBef>
                <a:spcPct val="0"/>
              </a:spcBef>
              <a:spcAft>
                <a:spcPct val="0"/>
              </a:spcAft>
              <a:defRPr sz="4400">
                <a:solidFill>
                  <a:srgbClr val="FF0000"/>
                </a:solidFill>
                <a:latin typeface="Times New Roman" pitchFamily="18" charset="0"/>
              </a:defRPr>
            </a:lvl8pPr>
            <a:lvl9pPr marL="1828800" algn="ctr" rtl="0" fontAlgn="base">
              <a:spcBef>
                <a:spcPct val="0"/>
              </a:spcBef>
              <a:spcAft>
                <a:spcPct val="0"/>
              </a:spcAft>
              <a:defRPr sz="4400">
                <a:solidFill>
                  <a:srgbClr val="FF0000"/>
                </a:solidFill>
                <a:latin typeface="Times New Roman" pitchFamily="18" charset="0"/>
              </a:defRPr>
            </a:lvl9pPr>
          </a:lstStyle>
          <a:p>
            <a:r>
              <a:rPr lang="en-US" altLang="zh-CN" sz="3600" b="1" kern="0">
                <a:solidFill>
                  <a:schemeClr val="tx1"/>
                </a:solidFill>
              </a:rPr>
              <a:t>Internet </a:t>
            </a:r>
            <a:r>
              <a:rPr lang="zh-CN" altLang="en-US" sz="3600" b="1" kern="0">
                <a:solidFill>
                  <a:schemeClr val="tx1"/>
                </a:solidFill>
              </a:rPr>
              <a:t>起源和发展历史</a:t>
            </a:r>
            <a:endParaRPr lang="en-US" altLang="zh-CN" sz="3600" b="1" kern="0" dirty="0">
              <a:solidFill>
                <a:schemeClr val="tx1"/>
              </a:solidFill>
            </a:endParaRPr>
          </a:p>
        </p:txBody>
      </p:sp>
    </p:spTree>
    <p:extLst>
      <p:ext uri="{BB962C8B-B14F-4D97-AF65-F5344CB8AC3E}">
        <p14:creationId xmlns:p14="http://schemas.microsoft.com/office/powerpoint/2010/main" val="5390379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5" name="Rectangle 3"/>
          <p:cNvSpPr>
            <a:spLocks noGrp="1" noChangeArrowheads="1"/>
          </p:cNvSpPr>
          <p:nvPr>
            <p:ph sz="half" idx="1"/>
          </p:nvPr>
        </p:nvSpPr>
        <p:spPr>
          <a:xfrm>
            <a:off x="348760" y="1565616"/>
            <a:ext cx="8316937" cy="4457700"/>
          </a:xfrm>
        </p:spPr>
        <p:txBody>
          <a:bodyPr/>
          <a:lstStyle/>
          <a:p>
            <a:pPr algn="l" eaLnBrk="1">
              <a:spcBef>
                <a:spcPts val="1200"/>
              </a:spcBef>
            </a:pPr>
            <a:r>
              <a:rPr lang="en-US" altLang="zh-CN" sz="2400" b="1" dirty="0">
                <a:solidFill>
                  <a:schemeClr val="accent2"/>
                </a:solidFill>
              </a:rPr>
              <a:t>20</a:t>
            </a:r>
            <a:r>
              <a:rPr lang="zh-CN" altLang="en-US" sz="2400" b="1" dirty="0">
                <a:solidFill>
                  <a:schemeClr val="accent2"/>
                </a:solidFill>
              </a:rPr>
              <a:t>世纪</a:t>
            </a:r>
            <a:r>
              <a:rPr lang="en-US" altLang="zh-CN" sz="2400" b="1" dirty="0">
                <a:solidFill>
                  <a:schemeClr val="accent2"/>
                </a:solidFill>
              </a:rPr>
              <a:t>90</a:t>
            </a:r>
            <a:r>
              <a:rPr lang="zh-CN" altLang="en-US" sz="2400" b="1" dirty="0">
                <a:solidFill>
                  <a:schemeClr val="accent2"/>
                </a:solidFill>
              </a:rPr>
              <a:t>年代：</a:t>
            </a:r>
            <a:r>
              <a:rPr lang="en-US" altLang="zh-CN" sz="2400" b="1" dirty="0"/>
              <a:t>ARPANET</a:t>
            </a:r>
            <a:r>
              <a:rPr lang="zh-CN" altLang="en-US" sz="2400" b="1" dirty="0"/>
              <a:t>退役</a:t>
            </a:r>
          </a:p>
          <a:p>
            <a:pPr algn="l" eaLnBrk="1">
              <a:spcBef>
                <a:spcPts val="1200"/>
              </a:spcBef>
            </a:pPr>
            <a:r>
              <a:rPr lang="en-US" altLang="zh-CN" sz="2400" b="1" dirty="0">
                <a:solidFill>
                  <a:schemeClr val="accent2"/>
                </a:solidFill>
              </a:rPr>
              <a:t>1995:  </a:t>
            </a:r>
            <a:r>
              <a:rPr lang="en-US" altLang="zh-CN" sz="2400" b="1" dirty="0"/>
              <a:t>NSFNET </a:t>
            </a:r>
            <a:r>
              <a:rPr lang="zh-CN" altLang="en-US" sz="2400" b="1" dirty="0"/>
              <a:t>退役</a:t>
            </a:r>
            <a:endParaRPr lang="en-US" altLang="zh-CN" sz="2400" b="1" dirty="0"/>
          </a:p>
          <a:p>
            <a:pPr algn="l" eaLnBrk="1">
              <a:spcBef>
                <a:spcPts val="1200"/>
              </a:spcBef>
            </a:pPr>
            <a:endParaRPr lang="en-US" altLang="zh-CN" sz="2400" b="1" dirty="0">
              <a:solidFill>
                <a:schemeClr val="accent2"/>
              </a:solidFill>
            </a:endParaRPr>
          </a:p>
          <a:p>
            <a:pPr algn="l" eaLnBrk="1">
              <a:spcBef>
                <a:spcPts val="1200"/>
              </a:spcBef>
            </a:pPr>
            <a:r>
              <a:rPr lang="en-US" altLang="zh-CN" sz="2400" b="1" dirty="0">
                <a:solidFill>
                  <a:schemeClr val="accent2"/>
                </a:solidFill>
              </a:rPr>
              <a:t>1991:</a:t>
            </a:r>
            <a:r>
              <a:rPr lang="en-US" altLang="zh-CN" sz="2400" b="1" dirty="0"/>
              <a:t>  </a:t>
            </a:r>
            <a:r>
              <a:rPr lang="zh-CN" altLang="en-US" sz="2400" b="1" dirty="0"/>
              <a:t>瑞士</a:t>
            </a:r>
            <a:r>
              <a:rPr lang="en-US" altLang="zh-CN" sz="2400" b="1" dirty="0"/>
              <a:t>CERN</a:t>
            </a:r>
            <a:r>
              <a:rPr lang="zh-CN" altLang="en-US" sz="2400" b="1" dirty="0"/>
              <a:t>研究中心的 </a:t>
            </a:r>
            <a:r>
              <a:rPr lang="en-US" altLang="zh-CN" sz="2400" b="1" dirty="0"/>
              <a:t>Tim Berners-Lee</a:t>
            </a:r>
            <a:r>
              <a:rPr lang="zh-CN" altLang="en-US" sz="2400" b="1" dirty="0"/>
              <a:t>发明了</a:t>
            </a:r>
            <a:r>
              <a:rPr lang="en-US" altLang="zh-CN" sz="2400" b="1" dirty="0"/>
              <a:t>WWW</a:t>
            </a:r>
          </a:p>
          <a:p>
            <a:pPr marL="533400" lvl="1" indent="-254000" eaLnBrk="1">
              <a:spcBef>
                <a:spcPts val="1200"/>
              </a:spcBef>
            </a:pPr>
            <a:r>
              <a:rPr lang="zh-CN" altLang="en-US" b="1" dirty="0"/>
              <a:t>超文本 </a:t>
            </a:r>
            <a:r>
              <a:rPr lang="en-US" altLang="zh-CN" b="1" dirty="0"/>
              <a:t>[Bush 1945, Nelson 1960</a:t>
            </a:r>
            <a:r>
              <a:rPr lang="en-US" altLang="zh-CN" b="1" dirty="0">
                <a:latin typeface="Comic Sans MS" pitchFamily="66" charset="0"/>
              </a:rPr>
              <a:t>’</a:t>
            </a:r>
            <a:r>
              <a:rPr lang="en-US" altLang="zh-CN" b="1" dirty="0"/>
              <a:t>s]</a:t>
            </a:r>
          </a:p>
          <a:p>
            <a:pPr marL="533400" lvl="1" indent="-254000" eaLnBrk="1">
              <a:spcBef>
                <a:spcPts val="1200"/>
              </a:spcBef>
            </a:pPr>
            <a:r>
              <a:rPr lang="en-US" altLang="zh-CN" b="1" dirty="0"/>
              <a:t>HTML, HTTP:  Berners-Lee</a:t>
            </a:r>
          </a:p>
          <a:p>
            <a:pPr marL="533400" lvl="1" indent="-254000" eaLnBrk="1">
              <a:spcBef>
                <a:spcPts val="1200"/>
              </a:spcBef>
            </a:pPr>
            <a:r>
              <a:rPr lang="en-US" altLang="zh-CN" b="1" dirty="0"/>
              <a:t>1994:  Mosaic,  Netscape</a:t>
            </a:r>
          </a:p>
          <a:p>
            <a:pPr marL="133350" indent="-254000" algn="l">
              <a:spcBef>
                <a:spcPts val="1200"/>
              </a:spcBef>
            </a:pPr>
            <a:r>
              <a:rPr lang="en-US" altLang="zh-CN" sz="2400" b="1" dirty="0">
                <a:solidFill>
                  <a:schemeClr val="accent2"/>
                </a:solidFill>
              </a:rPr>
              <a:t>1998:</a:t>
            </a:r>
            <a:r>
              <a:rPr lang="en-US" altLang="zh-CN" sz="2400" b="1" dirty="0"/>
              <a:t>  </a:t>
            </a:r>
            <a:r>
              <a:rPr lang="zh-CN" altLang="en-US" sz="2400" b="1" dirty="0"/>
              <a:t>第一个 </a:t>
            </a:r>
            <a:r>
              <a:rPr lang="en-US" altLang="zh-CN" sz="2400" b="1" dirty="0"/>
              <a:t>P2P </a:t>
            </a:r>
            <a:r>
              <a:rPr lang="zh-CN" altLang="en-US" sz="2400" b="1" dirty="0"/>
              <a:t>程序 </a:t>
            </a:r>
            <a:r>
              <a:rPr lang="en-US" altLang="zh-CN" sz="2400" b="1" dirty="0"/>
              <a:t>Napster </a:t>
            </a:r>
            <a:r>
              <a:rPr lang="zh-CN" altLang="en-US" sz="2400" b="1" dirty="0"/>
              <a:t>出现</a:t>
            </a:r>
            <a:endParaRPr lang="en-US" altLang="zh-CN" sz="2400" b="1" dirty="0"/>
          </a:p>
          <a:p>
            <a:pPr algn="l" eaLnBrk="1">
              <a:spcBef>
                <a:spcPts val="1200"/>
              </a:spcBef>
            </a:pPr>
            <a:r>
              <a:rPr lang="en-US" altLang="zh-CN" sz="2400" b="1" dirty="0">
                <a:solidFill>
                  <a:schemeClr val="accent2"/>
                </a:solidFill>
              </a:rPr>
              <a:t>2012</a:t>
            </a:r>
            <a:r>
              <a:rPr lang="zh-CN" altLang="en-US" sz="2400" b="1" dirty="0">
                <a:solidFill>
                  <a:schemeClr val="accent2"/>
                </a:solidFill>
              </a:rPr>
              <a:t>：</a:t>
            </a:r>
            <a:r>
              <a:rPr lang="en-US" altLang="zh-CN" sz="2400" b="1" dirty="0"/>
              <a:t>ITU</a:t>
            </a:r>
            <a:r>
              <a:rPr lang="zh-CN" altLang="en-US" sz="2400" b="1" dirty="0"/>
              <a:t>统计，全球互联网用户数 </a:t>
            </a:r>
            <a:r>
              <a:rPr lang="en-US" altLang="zh-CN" sz="2400" b="1" dirty="0"/>
              <a:t>24</a:t>
            </a:r>
            <a:r>
              <a:rPr lang="zh-CN" altLang="en-US" sz="2400" b="1" dirty="0"/>
              <a:t>亿，中国用户数 </a:t>
            </a:r>
            <a:r>
              <a:rPr lang="en-US" altLang="zh-CN" sz="2400" b="1" dirty="0"/>
              <a:t>4.5</a:t>
            </a:r>
            <a:r>
              <a:rPr lang="zh-CN" altLang="en-US" sz="2400" b="1" dirty="0"/>
              <a:t>亿</a:t>
            </a:r>
          </a:p>
        </p:txBody>
      </p:sp>
      <p:sp>
        <p:nvSpPr>
          <p:cNvPr id="7" name="Rectangle 2"/>
          <p:cNvSpPr txBox="1">
            <a:spLocks noChangeArrowheads="1"/>
          </p:cNvSpPr>
          <p:nvPr/>
        </p:nvSpPr>
        <p:spPr bwMode="auto">
          <a:xfrm>
            <a:off x="476250" y="182880"/>
            <a:ext cx="7772400" cy="7981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sz="4400">
                <a:solidFill>
                  <a:srgbClr val="FF0000"/>
                </a:solidFill>
                <a:latin typeface="+mj-lt"/>
                <a:ea typeface="+mj-ea"/>
                <a:cs typeface="+mj-cs"/>
              </a:defRPr>
            </a:lvl1pPr>
            <a:lvl2pPr algn="ctr" rtl="0" fontAlgn="base">
              <a:spcBef>
                <a:spcPct val="0"/>
              </a:spcBef>
              <a:spcAft>
                <a:spcPct val="0"/>
              </a:spcAft>
              <a:defRPr sz="4400">
                <a:solidFill>
                  <a:srgbClr val="FF0000"/>
                </a:solidFill>
                <a:latin typeface="Times New Roman" pitchFamily="18" charset="0"/>
              </a:defRPr>
            </a:lvl2pPr>
            <a:lvl3pPr algn="ctr" rtl="0" fontAlgn="base">
              <a:spcBef>
                <a:spcPct val="0"/>
              </a:spcBef>
              <a:spcAft>
                <a:spcPct val="0"/>
              </a:spcAft>
              <a:defRPr sz="4400">
                <a:solidFill>
                  <a:srgbClr val="FF0000"/>
                </a:solidFill>
                <a:latin typeface="Times New Roman" pitchFamily="18" charset="0"/>
              </a:defRPr>
            </a:lvl3pPr>
            <a:lvl4pPr algn="ctr" rtl="0" fontAlgn="base">
              <a:spcBef>
                <a:spcPct val="0"/>
              </a:spcBef>
              <a:spcAft>
                <a:spcPct val="0"/>
              </a:spcAft>
              <a:defRPr sz="4400">
                <a:solidFill>
                  <a:srgbClr val="FF0000"/>
                </a:solidFill>
                <a:latin typeface="Times New Roman" pitchFamily="18" charset="0"/>
              </a:defRPr>
            </a:lvl4pPr>
            <a:lvl5pPr algn="ctr" rtl="0" fontAlgn="base">
              <a:spcBef>
                <a:spcPct val="0"/>
              </a:spcBef>
              <a:spcAft>
                <a:spcPct val="0"/>
              </a:spcAft>
              <a:defRPr sz="4400">
                <a:solidFill>
                  <a:srgbClr val="FF0000"/>
                </a:solidFill>
                <a:latin typeface="Times New Roman" pitchFamily="18" charset="0"/>
              </a:defRPr>
            </a:lvl5pPr>
            <a:lvl6pPr marL="457200" algn="ctr" rtl="0" fontAlgn="base">
              <a:spcBef>
                <a:spcPct val="0"/>
              </a:spcBef>
              <a:spcAft>
                <a:spcPct val="0"/>
              </a:spcAft>
              <a:defRPr sz="4400">
                <a:solidFill>
                  <a:srgbClr val="FF0000"/>
                </a:solidFill>
                <a:latin typeface="Times New Roman" pitchFamily="18" charset="0"/>
              </a:defRPr>
            </a:lvl6pPr>
            <a:lvl7pPr marL="914400" algn="ctr" rtl="0" fontAlgn="base">
              <a:spcBef>
                <a:spcPct val="0"/>
              </a:spcBef>
              <a:spcAft>
                <a:spcPct val="0"/>
              </a:spcAft>
              <a:defRPr sz="4400">
                <a:solidFill>
                  <a:srgbClr val="FF0000"/>
                </a:solidFill>
                <a:latin typeface="Times New Roman" pitchFamily="18" charset="0"/>
              </a:defRPr>
            </a:lvl7pPr>
            <a:lvl8pPr marL="1371600" algn="ctr" rtl="0" fontAlgn="base">
              <a:spcBef>
                <a:spcPct val="0"/>
              </a:spcBef>
              <a:spcAft>
                <a:spcPct val="0"/>
              </a:spcAft>
              <a:defRPr sz="4400">
                <a:solidFill>
                  <a:srgbClr val="FF0000"/>
                </a:solidFill>
                <a:latin typeface="Times New Roman" pitchFamily="18" charset="0"/>
              </a:defRPr>
            </a:lvl8pPr>
            <a:lvl9pPr marL="1828800" algn="ctr" rtl="0" fontAlgn="base">
              <a:spcBef>
                <a:spcPct val="0"/>
              </a:spcBef>
              <a:spcAft>
                <a:spcPct val="0"/>
              </a:spcAft>
              <a:defRPr sz="4400">
                <a:solidFill>
                  <a:srgbClr val="FF0000"/>
                </a:solidFill>
                <a:latin typeface="Times New Roman" pitchFamily="18" charset="0"/>
              </a:defRPr>
            </a:lvl9pPr>
          </a:lstStyle>
          <a:p>
            <a:r>
              <a:rPr lang="en-US" altLang="zh-CN" sz="3600" b="1" kern="0">
                <a:solidFill>
                  <a:schemeClr val="tx1"/>
                </a:solidFill>
              </a:rPr>
              <a:t>Internet </a:t>
            </a:r>
            <a:r>
              <a:rPr lang="zh-CN" altLang="en-US" sz="3600" b="1" kern="0">
                <a:solidFill>
                  <a:schemeClr val="tx1"/>
                </a:solidFill>
              </a:rPr>
              <a:t>起源和发展历史</a:t>
            </a:r>
            <a:endParaRPr lang="en-US" altLang="zh-CN" sz="3600" b="1" kern="0" dirty="0">
              <a:solidFill>
                <a:schemeClr val="tx1"/>
              </a:solidFill>
            </a:endParaRPr>
          </a:p>
        </p:txBody>
      </p:sp>
    </p:spTree>
    <p:extLst>
      <p:ext uri="{BB962C8B-B14F-4D97-AF65-F5344CB8AC3E}">
        <p14:creationId xmlns:p14="http://schemas.microsoft.com/office/powerpoint/2010/main" val="8468579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0"/>
            <a:ext cx="9144000" cy="679622"/>
          </a:xfrm>
        </p:spPr>
        <p:txBody>
          <a:bodyPr/>
          <a:lstStyle/>
          <a:p>
            <a:r>
              <a:rPr lang="zh-CN" altLang="en-US" sz="3200" b="1" dirty="0">
                <a:solidFill>
                  <a:srgbClr val="C00000"/>
                </a:solidFill>
              </a:rPr>
              <a:t>国家未来互联网试验设施 </a:t>
            </a:r>
            <a:r>
              <a:rPr lang="en-US" altLang="zh-CN" sz="3200" b="1" dirty="0">
                <a:solidFill>
                  <a:srgbClr val="C00000"/>
                </a:solidFill>
              </a:rPr>
              <a:t>FITI </a:t>
            </a:r>
            <a:r>
              <a:rPr lang="zh-CN" altLang="en-US" sz="3200" b="1" dirty="0">
                <a:solidFill>
                  <a:srgbClr val="C00000"/>
                </a:solidFill>
              </a:rPr>
              <a:t>高性能主干网开通</a:t>
            </a:r>
          </a:p>
        </p:txBody>
      </p:sp>
      <p:sp>
        <p:nvSpPr>
          <p:cNvPr id="5" name="矩形 4"/>
          <p:cNvSpPr/>
          <p:nvPr/>
        </p:nvSpPr>
        <p:spPr>
          <a:xfrm>
            <a:off x="426307" y="3307350"/>
            <a:ext cx="8557055" cy="3573286"/>
          </a:xfrm>
          <a:prstGeom prst="rect">
            <a:avLst/>
          </a:prstGeom>
        </p:spPr>
        <p:txBody>
          <a:bodyPr wrap="square">
            <a:spAutoFit/>
          </a:bodyPr>
          <a:lstStyle/>
          <a:p>
            <a:pPr indent="542925" algn="l">
              <a:lnSpc>
                <a:spcPct val="120000"/>
              </a:lnSpc>
              <a:spcBef>
                <a:spcPts val="600"/>
              </a:spcBef>
            </a:pPr>
            <a:r>
              <a:rPr lang="en-US" altLang="zh-CN" sz="1600" b="1" dirty="0">
                <a:latin typeface="宋体" panose="02010600030101010101" pitchFamily="2" charset="-122"/>
                <a:ea typeface="宋体" panose="02010600030101010101" pitchFamily="2" charset="-122"/>
              </a:rPr>
              <a:t>2021</a:t>
            </a:r>
            <a:r>
              <a:rPr lang="zh-CN" altLang="en-US" sz="1600" b="1" dirty="0">
                <a:latin typeface="宋体" panose="02010600030101010101" pitchFamily="2" charset="-122"/>
                <a:ea typeface="宋体" panose="02010600030101010101" pitchFamily="2" charset="-122"/>
              </a:rPr>
              <a:t>年</a:t>
            </a:r>
            <a:r>
              <a:rPr lang="en-US" altLang="zh-CN" sz="1600" b="1" dirty="0">
                <a:latin typeface="宋体" panose="02010600030101010101" pitchFamily="2" charset="-122"/>
                <a:ea typeface="宋体" panose="02010600030101010101" pitchFamily="2" charset="-122"/>
              </a:rPr>
              <a:t>4</a:t>
            </a:r>
            <a:r>
              <a:rPr lang="zh-CN" altLang="en-US" sz="1600" b="1" dirty="0">
                <a:latin typeface="宋体" panose="02010600030101010101" pitchFamily="2" charset="-122"/>
                <a:ea typeface="宋体" panose="02010600030101010101" pitchFamily="2" charset="-122"/>
              </a:rPr>
              <a:t>月</a:t>
            </a:r>
            <a:r>
              <a:rPr lang="en-US" altLang="zh-CN" sz="1600" b="1" dirty="0">
                <a:latin typeface="宋体" panose="02010600030101010101" pitchFamily="2" charset="-122"/>
                <a:ea typeface="宋体" panose="02010600030101010101" pitchFamily="2" charset="-122"/>
              </a:rPr>
              <a:t>20</a:t>
            </a:r>
            <a:r>
              <a:rPr lang="zh-CN" altLang="en-US" sz="1600" b="1" dirty="0">
                <a:latin typeface="宋体" panose="02010600030101010101" pitchFamily="2" charset="-122"/>
                <a:ea typeface="宋体" panose="02010600030101010101" pitchFamily="2" charset="-122"/>
              </a:rPr>
              <a:t>日，“</a:t>
            </a:r>
            <a:r>
              <a:rPr lang="zh-CN" altLang="en-US" sz="1600" b="1" dirty="0">
                <a:solidFill>
                  <a:srgbClr val="C00000"/>
                </a:solidFill>
                <a:latin typeface="宋体" panose="02010600030101010101" pitchFamily="2" charset="-122"/>
                <a:ea typeface="宋体" panose="02010600030101010101" pitchFamily="2" charset="-122"/>
              </a:rPr>
              <a:t>未来网络试验设施国家重大科技基础设施：未来互联网试验设施</a:t>
            </a:r>
            <a:r>
              <a:rPr lang="en-US" altLang="zh-CN" sz="1600" b="1" dirty="0">
                <a:solidFill>
                  <a:srgbClr val="C00000"/>
                </a:solidFill>
                <a:latin typeface="宋体" panose="02010600030101010101" pitchFamily="2" charset="-122"/>
                <a:ea typeface="宋体" panose="02010600030101010101" pitchFamily="2" charset="-122"/>
              </a:rPr>
              <a:t>FITI</a:t>
            </a:r>
            <a:r>
              <a:rPr lang="zh-CN" altLang="en-US" sz="1600" b="1" dirty="0">
                <a:solidFill>
                  <a:srgbClr val="C00000"/>
                </a:solidFill>
                <a:latin typeface="宋体" panose="02010600030101010101" pitchFamily="2" charset="-122"/>
                <a:ea typeface="宋体" panose="02010600030101010101" pitchFamily="2" charset="-122"/>
              </a:rPr>
              <a:t>（</a:t>
            </a:r>
            <a:r>
              <a:rPr lang="en-US" altLang="zh-CN" sz="1600" b="1" dirty="0">
                <a:solidFill>
                  <a:srgbClr val="C00000"/>
                </a:solidFill>
                <a:latin typeface="宋体" panose="02010600030101010101" pitchFamily="2" charset="-122"/>
                <a:ea typeface="宋体" panose="02010600030101010101" pitchFamily="2" charset="-122"/>
              </a:rPr>
              <a:t>Future Internet Technology Infrastructure</a:t>
            </a:r>
            <a:r>
              <a:rPr lang="zh-CN" altLang="en-US" sz="1600" b="1" dirty="0">
                <a:solidFill>
                  <a:srgbClr val="C00000"/>
                </a:solidFill>
                <a:latin typeface="宋体" panose="02010600030101010101" pitchFamily="2" charset="-122"/>
                <a:ea typeface="宋体" panose="02010600030101010101" pitchFamily="2" charset="-122"/>
              </a:rPr>
              <a:t>）</a:t>
            </a:r>
            <a:r>
              <a:rPr lang="zh-CN" altLang="en-US" sz="1600" b="1" dirty="0">
                <a:latin typeface="宋体" panose="02010600030101010101" pitchFamily="2" charset="-122"/>
                <a:ea typeface="宋体" panose="02010600030101010101" pitchFamily="2" charset="-122"/>
              </a:rPr>
              <a:t>”高性能主干网开通。</a:t>
            </a:r>
            <a:endParaRPr lang="en-US" altLang="zh-CN" sz="1600" b="1" dirty="0">
              <a:latin typeface="宋体" panose="02010600030101010101" pitchFamily="2" charset="-122"/>
              <a:ea typeface="宋体" panose="02010600030101010101" pitchFamily="2" charset="-122"/>
            </a:endParaRPr>
          </a:p>
          <a:p>
            <a:pPr indent="542925" algn="l">
              <a:lnSpc>
                <a:spcPct val="120000"/>
              </a:lnSpc>
              <a:spcBef>
                <a:spcPts val="600"/>
              </a:spcBef>
            </a:pPr>
            <a:r>
              <a:rPr lang="en-US" altLang="zh-CN" sz="1600" b="1" dirty="0">
                <a:latin typeface="宋体" panose="02010600030101010101" pitchFamily="2" charset="-122"/>
                <a:ea typeface="宋体" panose="02010600030101010101" pitchFamily="2" charset="-122"/>
              </a:rPr>
              <a:t>FITI</a:t>
            </a:r>
            <a:r>
              <a:rPr lang="zh-CN" altLang="en-US" sz="1600" b="1" dirty="0">
                <a:latin typeface="宋体" panose="02010600030101010101" pitchFamily="2" charset="-122"/>
                <a:ea typeface="宋体" panose="02010600030101010101" pitchFamily="2" charset="-122"/>
              </a:rPr>
              <a:t>是我国信息领域第一个国家重大科技基础设施项目：未来网络试验设施的重要组成部分，以纯</a:t>
            </a:r>
            <a:r>
              <a:rPr lang="en-US" altLang="zh-CN" sz="1600" b="1" dirty="0">
                <a:latin typeface="宋体" panose="02010600030101010101" pitchFamily="2" charset="-122"/>
                <a:ea typeface="宋体" panose="02010600030101010101" pitchFamily="2" charset="-122"/>
              </a:rPr>
              <a:t>IPv6</a:t>
            </a:r>
            <a:r>
              <a:rPr lang="zh-CN" altLang="en-US" sz="1600" b="1" dirty="0">
                <a:latin typeface="宋体" panose="02010600030101010101" pitchFamily="2" charset="-122"/>
                <a:ea typeface="宋体" panose="02010600030101010101" pitchFamily="2" charset="-122"/>
              </a:rPr>
              <a:t>技术为主，同时可以支持下一代互联网真实源地址验证体系 </a:t>
            </a:r>
            <a:r>
              <a:rPr lang="en-US" altLang="zh-CN" sz="1600" b="1" dirty="0">
                <a:latin typeface="宋体" panose="02010600030101010101" pitchFamily="2" charset="-122"/>
                <a:ea typeface="宋体" panose="02010600030101010101" pitchFamily="2" charset="-122"/>
              </a:rPr>
              <a:t>SAVA (Source Address Validation Architecture)</a:t>
            </a:r>
            <a:r>
              <a:rPr lang="zh-CN" altLang="en-US" sz="1600" b="1" dirty="0">
                <a:latin typeface="宋体" panose="02010600030101010101" pitchFamily="2" charset="-122"/>
                <a:ea typeface="宋体" panose="02010600030101010101" pitchFamily="2" charset="-122"/>
              </a:rPr>
              <a:t>。</a:t>
            </a:r>
            <a:endParaRPr lang="en-US" altLang="zh-CN" sz="1600" b="1" dirty="0">
              <a:latin typeface="宋体" panose="02010600030101010101" pitchFamily="2" charset="-122"/>
              <a:ea typeface="宋体" panose="02010600030101010101" pitchFamily="2" charset="-122"/>
            </a:endParaRPr>
          </a:p>
          <a:p>
            <a:pPr indent="542925" algn="l">
              <a:lnSpc>
                <a:spcPct val="120000"/>
              </a:lnSpc>
              <a:spcBef>
                <a:spcPts val="600"/>
              </a:spcBef>
            </a:pPr>
            <a:r>
              <a:rPr lang="en-US" altLang="zh-CN" sz="1600" b="1" dirty="0">
                <a:latin typeface="宋体" panose="02010600030101010101" pitchFamily="2" charset="-122"/>
                <a:ea typeface="宋体" panose="02010600030101010101" pitchFamily="2" charset="-122"/>
              </a:rPr>
              <a:t>FITI</a:t>
            </a:r>
            <a:r>
              <a:rPr lang="zh-CN" altLang="en-US" sz="1600" b="1" dirty="0">
                <a:latin typeface="宋体" panose="02010600030101010101" pitchFamily="2" charset="-122"/>
                <a:ea typeface="宋体" panose="02010600030101010101" pitchFamily="2" charset="-122"/>
              </a:rPr>
              <a:t>在其高性能主干网已拥有独立</a:t>
            </a:r>
            <a:r>
              <a:rPr lang="en-US" altLang="zh-CN" sz="1600" b="1" dirty="0">
                <a:latin typeface="宋体" panose="02010600030101010101" pitchFamily="2" charset="-122"/>
                <a:ea typeface="宋体" panose="02010600030101010101" pitchFamily="2" charset="-122"/>
              </a:rPr>
              <a:t>/32</a:t>
            </a:r>
            <a:r>
              <a:rPr lang="zh-CN" altLang="en-US" sz="1600" b="1" dirty="0">
                <a:latin typeface="宋体" panose="02010600030101010101" pitchFamily="2" charset="-122"/>
                <a:ea typeface="宋体" panose="02010600030101010101" pitchFamily="2" charset="-122"/>
              </a:rPr>
              <a:t>大规模</a:t>
            </a:r>
            <a:r>
              <a:rPr lang="en-US" altLang="zh-CN" sz="1600" b="1" dirty="0">
                <a:latin typeface="宋体" panose="02010600030101010101" pitchFamily="2" charset="-122"/>
                <a:ea typeface="宋体" panose="02010600030101010101" pitchFamily="2" charset="-122"/>
              </a:rPr>
              <a:t>IPv6</a:t>
            </a:r>
            <a:r>
              <a:rPr lang="zh-CN" altLang="en-US" sz="1600" b="1" dirty="0">
                <a:latin typeface="宋体" panose="02010600030101010101" pitchFamily="2" charset="-122"/>
                <a:ea typeface="宋体" panose="02010600030101010101" pitchFamily="2" charset="-122"/>
              </a:rPr>
              <a:t>地址域的基础上，又获得亚太互联网信息中心</a:t>
            </a:r>
            <a:r>
              <a:rPr lang="en-US" altLang="zh-CN" sz="1600" b="1" dirty="0">
                <a:latin typeface="宋体" panose="02010600030101010101" pitchFamily="2" charset="-122"/>
                <a:ea typeface="宋体" panose="02010600030101010101" pitchFamily="2" charset="-122"/>
              </a:rPr>
              <a:t>APNIC</a:t>
            </a:r>
            <a:r>
              <a:rPr lang="zh-CN" altLang="en-US" sz="1600" b="1" dirty="0">
                <a:latin typeface="宋体" panose="02010600030101010101" pitchFamily="2" charset="-122"/>
                <a:ea typeface="宋体" panose="02010600030101010101" pitchFamily="2" charset="-122"/>
              </a:rPr>
              <a:t>分配的</a:t>
            </a:r>
            <a:r>
              <a:rPr lang="en-US" altLang="zh-CN" sz="1600" b="1" dirty="0">
                <a:latin typeface="宋体" panose="02010600030101010101" pitchFamily="2" charset="-122"/>
                <a:ea typeface="宋体" panose="02010600030101010101" pitchFamily="2" charset="-122"/>
              </a:rPr>
              <a:t>/20</a:t>
            </a:r>
            <a:r>
              <a:rPr lang="zh-CN" altLang="en-US" sz="1600" b="1" dirty="0">
                <a:latin typeface="宋体" panose="02010600030101010101" pitchFamily="2" charset="-122"/>
                <a:ea typeface="宋体" panose="02010600030101010101" pitchFamily="2" charset="-122"/>
              </a:rPr>
              <a:t>超大规模</a:t>
            </a:r>
            <a:r>
              <a:rPr lang="en-US" altLang="zh-CN" sz="1600" b="1" dirty="0">
                <a:latin typeface="宋体" panose="02010600030101010101" pitchFamily="2" charset="-122"/>
                <a:ea typeface="宋体" panose="02010600030101010101" pitchFamily="2" charset="-122"/>
              </a:rPr>
              <a:t>IPv6</a:t>
            </a:r>
            <a:r>
              <a:rPr lang="zh-CN" altLang="en-US" sz="1600" b="1" dirty="0">
                <a:latin typeface="宋体" panose="02010600030101010101" pitchFamily="2" charset="-122"/>
                <a:ea typeface="宋体" panose="02010600030101010101" pitchFamily="2" charset="-122"/>
              </a:rPr>
              <a:t>地址块，成为目前世界上规模最大的未来互联网试验设施。</a:t>
            </a:r>
            <a:endParaRPr lang="en-US" altLang="zh-CN" sz="1600" b="1" dirty="0">
              <a:latin typeface="宋体" panose="02010600030101010101" pitchFamily="2" charset="-122"/>
              <a:ea typeface="宋体" panose="02010600030101010101" pitchFamily="2" charset="-122"/>
            </a:endParaRPr>
          </a:p>
          <a:p>
            <a:pPr indent="542925" algn="l">
              <a:lnSpc>
                <a:spcPct val="120000"/>
              </a:lnSpc>
              <a:spcBef>
                <a:spcPts val="600"/>
              </a:spcBef>
            </a:pPr>
            <a:r>
              <a:rPr lang="zh-CN" altLang="en-US" sz="1600" b="1" dirty="0">
                <a:latin typeface="宋体" panose="02010600030101010101" pitchFamily="2" charset="-122"/>
                <a:ea typeface="宋体" panose="02010600030101010101" pitchFamily="2" charset="-122"/>
              </a:rPr>
              <a:t>目前开通的</a:t>
            </a:r>
            <a:r>
              <a:rPr lang="en-US" altLang="zh-CN" sz="1600" b="1" dirty="0">
                <a:latin typeface="宋体" panose="02010600030101010101" pitchFamily="2" charset="-122"/>
                <a:ea typeface="宋体" panose="02010600030101010101" pitchFamily="2" charset="-122"/>
              </a:rPr>
              <a:t>FITI</a:t>
            </a:r>
            <a:r>
              <a:rPr lang="zh-CN" altLang="en-US" sz="1600" b="1" dirty="0">
                <a:latin typeface="宋体" panose="02010600030101010101" pitchFamily="2" charset="-122"/>
                <a:ea typeface="宋体" panose="02010600030101010101" pitchFamily="2" charset="-122"/>
              </a:rPr>
              <a:t>高性能主干网覆盖全国</a:t>
            </a:r>
            <a:r>
              <a:rPr lang="en-US" altLang="zh-CN" sz="1600" b="1" dirty="0">
                <a:latin typeface="宋体" panose="02010600030101010101" pitchFamily="2" charset="-122"/>
                <a:ea typeface="宋体" panose="02010600030101010101" pitchFamily="2" charset="-122"/>
              </a:rPr>
              <a:t>31</a:t>
            </a:r>
            <a:r>
              <a:rPr lang="zh-CN" altLang="en-US" sz="1600" b="1" dirty="0">
                <a:latin typeface="宋体" panose="02010600030101010101" pitchFamily="2" charset="-122"/>
                <a:ea typeface="宋体" panose="02010600030101010101" pitchFamily="2" charset="-122"/>
              </a:rPr>
              <a:t>个省、自治区和直辖市的</a:t>
            </a:r>
            <a:r>
              <a:rPr lang="en-US" altLang="zh-CN" sz="1600" b="1" dirty="0">
                <a:latin typeface="宋体" panose="02010600030101010101" pitchFamily="2" charset="-122"/>
                <a:ea typeface="宋体" panose="02010600030101010101" pitchFamily="2" charset="-122"/>
              </a:rPr>
              <a:t>35</a:t>
            </a:r>
            <a:r>
              <a:rPr lang="zh-CN" altLang="en-US" sz="1600" b="1" dirty="0">
                <a:latin typeface="宋体" panose="02010600030101010101" pitchFamily="2" charset="-122"/>
                <a:ea typeface="宋体" panose="02010600030101010101" pitchFamily="2" charset="-122"/>
              </a:rPr>
              <a:t>个城市的</a:t>
            </a:r>
            <a:r>
              <a:rPr lang="en-US" altLang="zh-CN" sz="1600" b="1" dirty="0">
                <a:latin typeface="宋体" panose="02010600030101010101" pitchFamily="2" charset="-122"/>
                <a:ea typeface="宋体" panose="02010600030101010101" pitchFamily="2" charset="-122"/>
              </a:rPr>
              <a:t>40</a:t>
            </a:r>
            <a:r>
              <a:rPr lang="zh-CN" altLang="en-US" sz="1600" b="1" dirty="0">
                <a:latin typeface="宋体" panose="02010600030101010101" pitchFamily="2" charset="-122"/>
                <a:ea typeface="宋体" panose="02010600030101010101" pitchFamily="2" charset="-122"/>
              </a:rPr>
              <a:t>所高校。核心节点间最高带宽达</a:t>
            </a:r>
            <a:r>
              <a:rPr lang="en-US" altLang="zh-CN" sz="1600" b="1" dirty="0">
                <a:latin typeface="宋体" panose="02010600030101010101" pitchFamily="2" charset="-122"/>
                <a:ea typeface="宋体" panose="02010600030101010101" pitchFamily="2" charset="-122"/>
              </a:rPr>
              <a:t>200G</a:t>
            </a:r>
            <a:r>
              <a:rPr lang="zh-CN" altLang="en-US" sz="1600" b="1" dirty="0">
                <a:latin typeface="宋体" panose="02010600030101010101" pitchFamily="2" charset="-122"/>
                <a:ea typeface="宋体" panose="02010600030101010101" pitchFamily="2" charset="-122"/>
              </a:rPr>
              <a:t>，实现了与国内外</a:t>
            </a:r>
            <a:r>
              <a:rPr lang="en-US" altLang="zh-CN" sz="1600" b="1" dirty="0">
                <a:latin typeface="宋体" panose="02010600030101010101" pitchFamily="2" charset="-122"/>
                <a:ea typeface="宋体" panose="02010600030101010101" pitchFamily="2" charset="-122"/>
              </a:rPr>
              <a:t>IPv4/IPv6 </a:t>
            </a:r>
            <a:r>
              <a:rPr lang="zh-CN" altLang="en-US" sz="1600" b="1" dirty="0">
                <a:latin typeface="宋体" panose="02010600030101010101" pitchFamily="2" charset="-122"/>
                <a:ea typeface="宋体" panose="02010600030101010101" pitchFamily="2" charset="-122"/>
              </a:rPr>
              <a:t>试验设施的互联互通，旨在为我国研究和设计未来互联网体系结构提供国际领先的开放性试验环境。</a:t>
            </a:r>
          </a:p>
        </p:txBody>
      </p:sp>
      <p:pic>
        <p:nvPicPr>
          <p:cNvPr id="4100" name="Picture 4" descr="查看源图像"/>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2842" y="679622"/>
            <a:ext cx="3949158" cy="2640085"/>
          </a:xfrm>
          <a:prstGeom prst="rect">
            <a:avLst/>
          </a:prstGeom>
          <a:noFill/>
          <a:extLst>
            <a:ext uri="{909E8E84-426E-40DD-AFC4-6F175D3DCCD1}">
              <a14:hiddenFill xmlns:a14="http://schemas.microsoft.com/office/drawing/2010/main">
                <a:solidFill>
                  <a:srgbClr val="FFFFFF"/>
                </a:solidFill>
              </a14:hiddenFill>
            </a:ext>
          </a:extLst>
        </p:spPr>
      </p:pic>
      <p:pic>
        <p:nvPicPr>
          <p:cNvPr id="6" name="图片 5"/>
          <p:cNvPicPr>
            <a:picLocks noChangeAspect="1"/>
          </p:cNvPicPr>
          <p:nvPr/>
        </p:nvPicPr>
        <p:blipFill>
          <a:blip r:embed="rId3"/>
          <a:stretch>
            <a:fillRect/>
          </a:stretch>
        </p:blipFill>
        <p:spPr>
          <a:xfrm>
            <a:off x="5486164" y="679622"/>
            <a:ext cx="3077067" cy="2539566"/>
          </a:xfrm>
          <a:prstGeom prst="rect">
            <a:avLst/>
          </a:prstGeom>
        </p:spPr>
      </p:pic>
    </p:spTree>
    <p:extLst>
      <p:ext uri="{BB962C8B-B14F-4D97-AF65-F5344CB8AC3E}">
        <p14:creationId xmlns:p14="http://schemas.microsoft.com/office/powerpoint/2010/main" val="26695501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70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920750"/>
            <a:ext cx="8561388" cy="4970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265535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330782" y="334081"/>
            <a:ext cx="3572144" cy="3616354"/>
          </a:xfrm>
          <a:prstGeom prst="rect">
            <a:avLst/>
          </a:prstGeom>
          <a:ln>
            <a:solidFill>
              <a:schemeClr val="accent2">
                <a:lumMod val="60000"/>
                <a:lumOff val="40000"/>
              </a:schemeClr>
            </a:solidFill>
          </a:ln>
        </p:spPr>
      </p:pic>
      <p:pic>
        <p:nvPicPr>
          <p:cNvPr id="4" name="图片 3"/>
          <p:cNvPicPr>
            <a:picLocks noChangeAspect="1"/>
          </p:cNvPicPr>
          <p:nvPr/>
        </p:nvPicPr>
        <p:blipFill>
          <a:blip r:embed="rId3"/>
          <a:stretch>
            <a:fillRect/>
          </a:stretch>
        </p:blipFill>
        <p:spPr>
          <a:xfrm>
            <a:off x="5471650" y="975616"/>
            <a:ext cx="3473575" cy="3499368"/>
          </a:xfrm>
          <a:prstGeom prst="rect">
            <a:avLst/>
          </a:prstGeom>
          <a:ln>
            <a:solidFill>
              <a:schemeClr val="accent2">
                <a:lumMod val="60000"/>
                <a:lumOff val="40000"/>
              </a:schemeClr>
            </a:solidFill>
          </a:ln>
        </p:spPr>
      </p:pic>
      <p:pic>
        <p:nvPicPr>
          <p:cNvPr id="2" name="图片 1"/>
          <p:cNvPicPr>
            <a:picLocks noChangeAspect="1"/>
          </p:cNvPicPr>
          <p:nvPr/>
        </p:nvPicPr>
        <p:blipFill>
          <a:blip r:embed="rId4"/>
          <a:stretch>
            <a:fillRect/>
          </a:stretch>
        </p:blipFill>
        <p:spPr>
          <a:xfrm>
            <a:off x="975007" y="3446141"/>
            <a:ext cx="5855837" cy="3234878"/>
          </a:xfrm>
          <a:prstGeom prst="rect">
            <a:avLst/>
          </a:prstGeom>
          <a:ln>
            <a:solidFill>
              <a:schemeClr val="accent2">
                <a:lumMod val="60000"/>
                <a:lumOff val="40000"/>
              </a:schemeClr>
            </a:solidFill>
          </a:ln>
        </p:spPr>
      </p:pic>
    </p:spTree>
    <p:extLst>
      <p:ext uri="{BB962C8B-B14F-4D97-AF65-F5344CB8AC3E}">
        <p14:creationId xmlns:p14="http://schemas.microsoft.com/office/powerpoint/2010/main" val="13559577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5" name="Rectangle 3"/>
          <p:cNvSpPr>
            <a:spLocks noGrp="1" noChangeArrowheads="1"/>
          </p:cNvSpPr>
          <p:nvPr>
            <p:ph sz="half" idx="1"/>
          </p:nvPr>
        </p:nvSpPr>
        <p:spPr>
          <a:xfrm>
            <a:off x="133639" y="1312398"/>
            <a:ext cx="8968157" cy="5285350"/>
          </a:xfrm>
        </p:spPr>
        <p:txBody>
          <a:bodyPr/>
          <a:lstStyle/>
          <a:p>
            <a:pPr marL="541338" lvl="1" indent="-457200" eaLnBrk="1">
              <a:spcBef>
                <a:spcPts val="1200"/>
              </a:spcBef>
              <a:buClrTx/>
              <a:buSzPct val="60000"/>
              <a:buFont typeface="Wingdings" panose="05000000000000000000" pitchFamily="2" charset="2"/>
              <a:buChar char="n"/>
            </a:pPr>
            <a:r>
              <a:rPr lang="zh-CN" altLang="en-US" b="1" dirty="0">
                <a:ea typeface="宋体" pitchFamily="2" charset="-122"/>
                <a:cs typeface="+mn-cs"/>
              </a:rPr>
              <a:t>国际标准化组织  </a:t>
            </a:r>
            <a:r>
              <a:rPr lang="en-US" altLang="zh-CN" b="1" dirty="0">
                <a:ea typeface="宋体" pitchFamily="2" charset="-122"/>
                <a:cs typeface="+mn-cs"/>
              </a:rPr>
              <a:t>ISO   </a:t>
            </a:r>
            <a:r>
              <a:rPr lang="en-US" altLang="zh-CN" b="1" dirty="0">
                <a:ea typeface="宋体" pitchFamily="2" charset="-122"/>
                <a:cs typeface="+mn-cs"/>
                <a:sym typeface="Wingdings" panose="05000000000000000000" pitchFamily="2" charset="2"/>
              </a:rPr>
              <a:t>  OSI</a:t>
            </a:r>
            <a:r>
              <a:rPr lang="zh-CN" altLang="en-US" b="1" dirty="0">
                <a:ea typeface="宋体" pitchFamily="2" charset="-122"/>
                <a:cs typeface="+mn-cs"/>
                <a:sym typeface="Wingdings" panose="05000000000000000000" pitchFamily="2" charset="2"/>
              </a:rPr>
              <a:t>模型</a:t>
            </a:r>
            <a:endParaRPr lang="en-US" altLang="zh-CN" b="1" dirty="0">
              <a:ea typeface="宋体" pitchFamily="2" charset="-122"/>
              <a:cs typeface="+mn-cs"/>
            </a:endParaRPr>
          </a:p>
          <a:p>
            <a:pPr marL="541338" lvl="1" indent="-457200">
              <a:spcBef>
                <a:spcPts val="2400"/>
              </a:spcBef>
              <a:buClrTx/>
              <a:buSzPct val="60000"/>
              <a:buFont typeface="Wingdings" panose="05000000000000000000" pitchFamily="2" charset="2"/>
              <a:buChar char="n"/>
            </a:pPr>
            <a:r>
              <a:rPr lang="en-US" altLang="zh-CN" b="1" dirty="0">
                <a:ea typeface="宋体" pitchFamily="2" charset="-122"/>
                <a:cs typeface="+mn-cs"/>
              </a:rPr>
              <a:t>ISOC </a:t>
            </a:r>
            <a:r>
              <a:rPr lang="zh-CN" altLang="en-US" b="1" dirty="0">
                <a:ea typeface="宋体" pitchFamily="2" charset="-122"/>
                <a:cs typeface="+mn-cs"/>
              </a:rPr>
              <a:t>（</a:t>
            </a:r>
            <a:r>
              <a:rPr lang="en-US" altLang="zh-CN" b="1" dirty="0">
                <a:ea typeface="宋体" pitchFamily="2" charset="-122"/>
                <a:cs typeface="+mn-cs"/>
              </a:rPr>
              <a:t>Internet </a:t>
            </a:r>
            <a:r>
              <a:rPr lang="zh-CN" altLang="en-US" b="1" dirty="0">
                <a:ea typeface="宋体" pitchFamily="2" charset="-122"/>
                <a:cs typeface="+mn-cs"/>
              </a:rPr>
              <a:t>协会）</a:t>
            </a:r>
            <a:r>
              <a:rPr lang="en-US" altLang="zh-CN" b="1" dirty="0">
                <a:ea typeface="宋体" pitchFamily="2" charset="-122"/>
                <a:cs typeface="+mn-cs"/>
                <a:sym typeface="Wingdings" panose="05000000000000000000" pitchFamily="2" charset="2"/>
              </a:rPr>
              <a:t>  </a:t>
            </a:r>
            <a:endParaRPr lang="en-US" altLang="zh-CN" b="1" dirty="0">
              <a:ea typeface="宋体" pitchFamily="2" charset="-122"/>
              <a:cs typeface="+mn-cs"/>
            </a:endParaRPr>
          </a:p>
          <a:p>
            <a:pPr marL="801688" lvl="2" indent="-266700">
              <a:spcBef>
                <a:spcPts val="1200"/>
              </a:spcBef>
              <a:buClrTx/>
              <a:buSzPct val="60000"/>
              <a:buFont typeface="Wingdings" panose="05000000000000000000" pitchFamily="2" charset="2"/>
              <a:buChar char="n"/>
            </a:pPr>
            <a:r>
              <a:rPr lang="en-US" altLang="zh-CN" b="1" dirty="0">
                <a:ea typeface="宋体" pitchFamily="2" charset="-122"/>
                <a:cs typeface="+mn-cs"/>
              </a:rPr>
              <a:t>IAB </a:t>
            </a:r>
            <a:r>
              <a:rPr lang="zh-CN" altLang="en-US" b="1" dirty="0">
                <a:ea typeface="宋体" pitchFamily="2" charset="-122"/>
                <a:cs typeface="+mn-cs"/>
              </a:rPr>
              <a:t>（</a:t>
            </a:r>
            <a:r>
              <a:rPr lang="en-US" altLang="zh-CN" b="1" dirty="0">
                <a:ea typeface="宋体" pitchFamily="2" charset="-122"/>
                <a:cs typeface="+mn-cs"/>
              </a:rPr>
              <a:t>Internet </a:t>
            </a:r>
            <a:r>
              <a:rPr lang="zh-CN" altLang="en-US" b="1" dirty="0">
                <a:ea typeface="宋体" pitchFamily="2" charset="-122"/>
                <a:cs typeface="+mn-cs"/>
              </a:rPr>
              <a:t>体系结构委员会）</a:t>
            </a:r>
            <a:endParaRPr lang="en-US" altLang="zh-CN" b="1" dirty="0">
              <a:ea typeface="宋体" pitchFamily="2" charset="-122"/>
              <a:cs typeface="+mn-cs"/>
            </a:endParaRPr>
          </a:p>
          <a:p>
            <a:pPr marL="1303338" lvl="3" indent="-319088">
              <a:spcBef>
                <a:spcPts val="1200"/>
              </a:spcBef>
              <a:buClrTx/>
              <a:buSzPct val="60000"/>
              <a:buFont typeface="Wingdings" panose="05000000000000000000" pitchFamily="2" charset="2"/>
              <a:buChar char="n"/>
            </a:pPr>
            <a:r>
              <a:rPr lang="en-US" altLang="zh-CN" b="1" dirty="0">
                <a:ea typeface="宋体" pitchFamily="2" charset="-122"/>
                <a:cs typeface="+mn-cs"/>
              </a:rPr>
              <a:t>IETF </a:t>
            </a:r>
            <a:r>
              <a:rPr lang="zh-CN" altLang="en-US" b="1" dirty="0">
                <a:ea typeface="宋体" pitchFamily="2" charset="-122"/>
                <a:cs typeface="+mn-cs"/>
              </a:rPr>
              <a:t>（互联网工程任务组） </a:t>
            </a:r>
            <a:r>
              <a:rPr lang="en-US" altLang="zh-CN" b="1" dirty="0">
                <a:ea typeface="宋体" pitchFamily="2" charset="-122"/>
                <a:cs typeface="+mn-cs"/>
                <a:sym typeface="Wingdings" panose="05000000000000000000" pitchFamily="2" charset="2"/>
              </a:rPr>
              <a:t>  TCP/IP</a:t>
            </a:r>
            <a:r>
              <a:rPr lang="zh-CN" altLang="en-US" b="1" dirty="0">
                <a:ea typeface="宋体" pitchFamily="2" charset="-122"/>
                <a:cs typeface="+mn-cs"/>
                <a:sym typeface="Wingdings" panose="05000000000000000000" pitchFamily="2" charset="2"/>
              </a:rPr>
              <a:t>模型</a:t>
            </a:r>
            <a:endParaRPr lang="en-US" altLang="zh-CN" b="1" dirty="0">
              <a:ea typeface="宋体" pitchFamily="2" charset="-122"/>
              <a:cs typeface="+mn-cs"/>
            </a:endParaRPr>
          </a:p>
          <a:p>
            <a:pPr marL="1760538" lvl="4">
              <a:spcBef>
                <a:spcPts val="1200"/>
              </a:spcBef>
              <a:buClrTx/>
              <a:buSzPct val="60000"/>
              <a:buFont typeface="Wingdings" panose="05000000000000000000" pitchFamily="2" charset="2"/>
              <a:buChar char="n"/>
            </a:pPr>
            <a:r>
              <a:rPr lang="zh-CN" altLang="en-US" b="1" dirty="0">
                <a:ea typeface="宋体" pitchFamily="2" charset="-122"/>
                <a:cs typeface="+mn-cs"/>
              </a:rPr>
              <a:t>短期和中期的工程问题</a:t>
            </a:r>
            <a:endParaRPr lang="en-US" altLang="zh-CN" b="1" dirty="0">
              <a:ea typeface="宋体" pitchFamily="2" charset="-122"/>
              <a:cs typeface="+mn-cs"/>
            </a:endParaRPr>
          </a:p>
          <a:p>
            <a:pPr marL="1760538" lvl="4">
              <a:spcBef>
                <a:spcPts val="1200"/>
              </a:spcBef>
              <a:buClrTx/>
              <a:buSzPct val="60000"/>
              <a:buFont typeface="Wingdings" panose="05000000000000000000" pitchFamily="2" charset="2"/>
              <a:buChar char="n"/>
            </a:pPr>
            <a:r>
              <a:rPr lang="zh-CN" altLang="en-US" b="1" dirty="0">
                <a:ea typeface="宋体" pitchFamily="2" charset="-122"/>
                <a:cs typeface="+mn-cs"/>
              </a:rPr>
              <a:t>协议的开发和标准化</a:t>
            </a:r>
            <a:endParaRPr lang="en-US" altLang="zh-CN" b="1" dirty="0">
              <a:ea typeface="宋体" pitchFamily="2" charset="-122"/>
              <a:cs typeface="+mn-cs"/>
            </a:endParaRPr>
          </a:p>
          <a:p>
            <a:pPr marL="1303338" lvl="3" indent="-319088">
              <a:spcBef>
                <a:spcPts val="1200"/>
              </a:spcBef>
              <a:buClrTx/>
              <a:buSzPct val="60000"/>
              <a:buFont typeface="Wingdings" panose="05000000000000000000" pitchFamily="2" charset="2"/>
              <a:buChar char="n"/>
            </a:pPr>
            <a:r>
              <a:rPr lang="en-US" altLang="zh-CN" b="1" dirty="0">
                <a:ea typeface="宋体" pitchFamily="2" charset="-122"/>
                <a:cs typeface="+mn-cs"/>
              </a:rPr>
              <a:t>IRTF</a:t>
            </a:r>
            <a:r>
              <a:rPr lang="zh-CN" altLang="en-US" b="1" dirty="0">
                <a:ea typeface="宋体" pitchFamily="2" charset="-122"/>
                <a:cs typeface="+mn-cs"/>
              </a:rPr>
              <a:t>（互联网研究任务组）</a:t>
            </a:r>
            <a:endParaRPr lang="en-US" altLang="zh-CN" b="1" dirty="0">
              <a:ea typeface="宋体" pitchFamily="2" charset="-122"/>
              <a:cs typeface="+mn-cs"/>
            </a:endParaRPr>
          </a:p>
          <a:p>
            <a:pPr marL="1760538" lvl="4">
              <a:spcBef>
                <a:spcPts val="1200"/>
              </a:spcBef>
              <a:buClrTx/>
              <a:buSzPct val="60000"/>
              <a:buFont typeface="Wingdings" panose="05000000000000000000" pitchFamily="2" charset="2"/>
              <a:buChar char="n"/>
            </a:pPr>
            <a:r>
              <a:rPr lang="zh-CN" altLang="en-US" b="1" dirty="0">
                <a:ea typeface="宋体" pitchFamily="2" charset="-122"/>
                <a:cs typeface="+mn-cs"/>
              </a:rPr>
              <a:t>从理论方面研究一些短期内难以解决的问题</a:t>
            </a:r>
            <a:endParaRPr lang="en-US" altLang="zh-CN" b="1" dirty="0">
              <a:ea typeface="宋体" pitchFamily="2" charset="-122"/>
              <a:cs typeface="+mn-cs"/>
            </a:endParaRPr>
          </a:p>
          <a:p>
            <a:pPr marL="541338" lvl="1" indent="-457200">
              <a:spcBef>
                <a:spcPts val="2400"/>
              </a:spcBef>
              <a:buClrTx/>
              <a:buSzPct val="60000"/>
              <a:buFont typeface="Wingdings" panose="05000000000000000000" pitchFamily="2" charset="2"/>
              <a:buChar char="n"/>
            </a:pPr>
            <a:r>
              <a:rPr lang="en-US" altLang="zh-CN" b="1" dirty="0">
                <a:ea typeface="宋体" pitchFamily="2" charset="-122"/>
                <a:cs typeface="+mn-cs"/>
              </a:rPr>
              <a:t>Internet</a:t>
            </a:r>
            <a:r>
              <a:rPr lang="zh-CN" altLang="en-US" b="1" dirty="0">
                <a:ea typeface="宋体" pitchFamily="2" charset="-122"/>
                <a:cs typeface="+mn-cs"/>
              </a:rPr>
              <a:t>标准形式：</a:t>
            </a:r>
            <a:r>
              <a:rPr lang="en-US" altLang="zh-CN" b="1" dirty="0">
                <a:ea typeface="宋体" pitchFamily="2" charset="-122"/>
                <a:cs typeface="+mn-cs"/>
              </a:rPr>
              <a:t>RFC</a:t>
            </a:r>
            <a:r>
              <a:rPr lang="zh-CN" altLang="en-US" b="1" dirty="0">
                <a:ea typeface="宋体" pitchFamily="2" charset="-122"/>
                <a:cs typeface="+mn-cs"/>
              </a:rPr>
              <a:t> </a:t>
            </a:r>
            <a:r>
              <a:rPr lang="en-US" altLang="zh-CN" b="1" dirty="0">
                <a:ea typeface="宋体" pitchFamily="2" charset="-122"/>
                <a:cs typeface="+mn-cs"/>
              </a:rPr>
              <a:t>(Request for Comments) </a:t>
            </a:r>
            <a:r>
              <a:rPr lang="zh-CN" altLang="en-US" b="1" dirty="0">
                <a:ea typeface="宋体" pitchFamily="2" charset="-122"/>
                <a:cs typeface="+mn-cs"/>
                <a:sym typeface="Wingdings" panose="05000000000000000000" pitchFamily="2" charset="2"/>
              </a:rPr>
              <a:t>文档</a:t>
            </a:r>
            <a:endParaRPr lang="en-US" altLang="zh-CN" b="1" dirty="0">
              <a:ea typeface="宋体" pitchFamily="2" charset="-122"/>
              <a:cs typeface="+mn-cs"/>
              <a:sym typeface="Wingdings" panose="05000000000000000000" pitchFamily="2" charset="2"/>
            </a:endParaRPr>
          </a:p>
          <a:p>
            <a:pPr marL="922338" lvl="2" indent="-288925">
              <a:spcBef>
                <a:spcPts val="1800"/>
              </a:spcBef>
              <a:buClrTx/>
              <a:buSzPct val="60000"/>
              <a:buFont typeface="Wingdings" panose="05000000000000000000" pitchFamily="2" charset="2"/>
              <a:buChar char="n"/>
            </a:pPr>
            <a:r>
              <a:rPr lang="zh-CN" altLang="en-US" b="1" dirty="0">
                <a:ea typeface="宋体" pitchFamily="2" charset="-122"/>
                <a:cs typeface="+mn-cs"/>
                <a:sym typeface="Wingdings" panose="05000000000000000000" pitchFamily="2" charset="2"/>
              </a:rPr>
              <a:t>四个阶段：草案（</a:t>
            </a:r>
            <a:r>
              <a:rPr lang="en-US" altLang="zh-CN" b="1" dirty="0">
                <a:ea typeface="宋体" pitchFamily="2" charset="-122"/>
                <a:cs typeface="+mn-cs"/>
                <a:sym typeface="Wingdings" panose="05000000000000000000" pitchFamily="2" charset="2"/>
              </a:rPr>
              <a:t>Internet Draft</a:t>
            </a:r>
            <a:r>
              <a:rPr lang="zh-CN" altLang="en-US" b="1" dirty="0">
                <a:ea typeface="宋体" pitchFamily="2" charset="-122"/>
                <a:cs typeface="+mn-cs"/>
                <a:sym typeface="Wingdings" panose="05000000000000000000" pitchFamily="2" charset="2"/>
              </a:rPr>
              <a:t>）、建议标准（</a:t>
            </a:r>
            <a:r>
              <a:rPr lang="en-US" altLang="zh-CN" b="1" dirty="0">
                <a:ea typeface="宋体" pitchFamily="2" charset="-122"/>
                <a:cs typeface="+mn-cs"/>
                <a:sym typeface="Wingdings" panose="05000000000000000000" pitchFamily="2" charset="2"/>
              </a:rPr>
              <a:t>Proposed Standard</a:t>
            </a:r>
            <a:r>
              <a:rPr lang="zh-CN" altLang="en-US" b="1" dirty="0">
                <a:ea typeface="宋体" pitchFamily="2" charset="-122"/>
                <a:cs typeface="+mn-cs"/>
                <a:sym typeface="Wingdings" panose="05000000000000000000" pitchFamily="2" charset="2"/>
              </a:rPr>
              <a:t>）、草案标准（</a:t>
            </a:r>
            <a:r>
              <a:rPr lang="en-US" altLang="zh-CN" b="1" dirty="0">
                <a:ea typeface="宋体" pitchFamily="2" charset="-122"/>
                <a:cs typeface="+mn-cs"/>
                <a:sym typeface="Wingdings" panose="05000000000000000000" pitchFamily="2" charset="2"/>
              </a:rPr>
              <a:t>Draft Standard</a:t>
            </a:r>
            <a:r>
              <a:rPr lang="zh-CN" altLang="en-US" b="1" dirty="0">
                <a:ea typeface="宋体" pitchFamily="2" charset="-122"/>
                <a:cs typeface="+mn-cs"/>
                <a:sym typeface="Wingdings" panose="05000000000000000000" pitchFamily="2" charset="2"/>
              </a:rPr>
              <a:t>）、正式标准（</a:t>
            </a:r>
            <a:r>
              <a:rPr lang="en-US" altLang="zh-CN" b="1" dirty="0">
                <a:ea typeface="宋体" pitchFamily="2" charset="-122"/>
                <a:cs typeface="+mn-cs"/>
                <a:sym typeface="Wingdings" panose="05000000000000000000" pitchFamily="2" charset="2"/>
              </a:rPr>
              <a:t>Official Standard</a:t>
            </a:r>
            <a:r>
              <a:rPr lang="zh-CN" altLang="en-US" b="1" dirty="0">
                <a:ea typeface="宋体" pitchFamily="2" charset="-122"/>
                <a:cs typeface="+mn-cs"/>
                <a:sym typeface="Wingdings" panose="05000000000000000000" pitchFamily="2" charset="2"/>
              </a:rPr>
              <a:t>）</a:t>
            </a:r>
            <a:endParaRPr lang="en-US" altLang="zh-CN" b="1" dirty="0">
              <a:ea typeface="宋体" pitchFamily="2" charset="-122"/>
              <a:cs typeface="+mn-cs"/>
            </a:endParaRPr>
          </a:p>
          <a:p>
            <a:pPr marL="1760538" lvl="4">
              <a:spcBef>
                <a:spcPts val="1200"/>
              </a:spcBef>
              <a:buClrTx/>
              <a:buSzPct val="60000"/>
              <a:buFont typeface="Wingdings" panose="05000000000000000000" pitchFamily="2" charset="2"/>
              <a:buChar char="n"/>
            </a:pPr>
            <a:endParaRPr lang="en-US" altLang="zh-CN" b="1" dirty="0">
              <a:ea typeface="宋体" pitchFamily="2" charset="-122"/>
              <a:cs typeface="+mn-cs"/>
            </a:endParaRPr>
          </a:p>
        </p:txBody>
      </p:sp>
      <p:sp>
        <p:nvSpPr>
          <p:cNvPr id="7" name="Rectangle 2"/>
          <p:cNvSpPr txBox="1">
            <a:spLocks noChangeArrowheads="1"/>
          </p:cNvSpPr>
          <p:nvPr/>
        </p:nvSpPr>
        <p:spPr bwMode="auto">
          <a:xfrm>
            <a:off x="476250" y="182880"/>
            <a:ext cx="7772400" cy="7981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sz="4400">
                <a:solidFill>
                  <a:srgbClr val="FF0000"/>
                </a:solidFill>
                <a:latin typeface="+mj-lt"/>
                <a:ea typeface="+mj-ea"/>
                <a:cs typeface="+mj-cs"/>
              </a:defRPr>
            </a:lvl1pPr>
            <a:lvl2pPr algn="ctr" rtl="0" fontAlgn="base">
              <a:spcBef>
                <a:spcPct val="0"/>
              </a:spcBef>
              <a:spcAft>
                <a:spcPct val="0"/>
              </a:spcAft>
              <a:defRPr sz="4400">
                <a:solidFill>
                  <a:srgbClr val="FF0000"/>
                </a:solidFill>
                <a:latin typeface="Times New Roman" pitchFamily="18" charset="0"/>
              </a:defRPr>
            </a:lvl2pPr>
            <a:lvl3pPr algn="ctr" rtl="0" fontAlgn="base">
              <a:spcBef>
                <a:spcPct val="0"/>
              </a:spcBef>
              <a:spcAft>
                <a:spcPct val="0"/>
              </a:spcAft>
              <a:defRPr sz="4400">
                <a:solidFill>
                  <a:srgbClr val="FF0000"/>
                </a:solidFill>
                <a:latin typeface="Times New Roman" pitchFamily="18" charset="0"/>
              </a:defRPr>
            </a:lvl3pPr>
            <a:lvl4pPr algn="ctr" rtl="0" fontAlgn="base">
              <a:spcBef>
                <a:spcPct val="0"/>
              </a:spcBef>
              <a:spcAft>
                <a:spcPct val="0"/>
              </a:spcAft>
              <a:defRPr sz="4400">
                <a:solidFill>
                  <a:srgbClr val="FF0000"/>
                </a:solidFill>
                <a:latin typeface="Times New Roman" pitchFamily="18" charset="0"/>
              </a:defRPr>
            </a:lvl4pPr>
            <a:lvl5pPr algn="ctr" rtl="0" fontAlgn="base">
              <a:spcBef>
                <a:spcPct val="0"/>
              </a:spcBef>
              <a:spcAft>
                <a:spcPct val="0"/>
              </a:spcAft>
              <a:defRPr sz="4400">
                <a:solidFill>
                  <a:srgbClr val="FF0000"/>
                </a:solidFill>
                <a:latin typeface="Times New Roman" pitchFamily="18" charset="0"/>
              </a:defRPr>
            </a:lvl5pPr>
            <a:lvl6pPr marL="457200" algn="ctr" rtl="0" fontAlgn="base">
              <a:spcBef>
                <a:spcPct val="0"/>
              </a:spcBef>
              <a:spcAft>
                <a:spcPct val="0"/>
              </a:spcAft>
              <a:defRPr sz="4400">
                <a:solidFill>
                  <a:srgbClr val="FF0000"/>
                </a:solidFill>
                <a:latin typeface="Times New Roman" pitchFamily="18" charset="0"/>
              </a:defRPr>
            </a:lvl6pPr>
            <a:lvl7pPr marL="914400" algn="ctr" rtl="0" fontAlgn="base">
              <a:spcBef>
                <a:spcPct val="0"/>
              </a:spcBef>
              <a:spcAft>
                <a:spcPct val="0"/>
              </a:spcAft>
              <a:defRPr sz="4400">
                <a:solidFill>
                  <a:srgbClr val="FF0000"/>
                </a:solidFill>
                <a:latin typeface="Times New Roman" pitchFamily="18" charset="0"/>
              </a:defRPr>
            </a:lvl7pPr>
            <a:lvl8pPr marL="1371600" algn="ctr" rtl="0" fontAlgn="base">
              <a:spcBef>
                <a:spcPct val="0"/>
              </a:spcBef>
              <a:spcAft>
                <a:spcPct val="0"/>
              </a:spcAft>
              <a:defRPr sz="4400">
                <a:solidFill>
                  <a:srgbClr val="FF0000"/>
                </a:solidFill>
                <a:latin typeface="Times New Roman" pitchFamily="18" charset="0"/>
              </a:defRPr>
            </a:lvl8pPr>
            <a:lvl9pPr marL="1828800" algn="ctr" rtl="0" fontAlgn="base">
              <a:spcBef>
                <a:spcPct val="0"/>
              </a:spcBef>
              <a:spcAft>
                <a:spcPct val="0"/>
              </a:spcAft>
              <a:defRPr sz="4400">
                <a:solidFill>
                  <a:srgbClr val="FF0000"/>
                </a:solidFill>
                <a:latin typeface="Times New Roman" pitchFamily="18" charset="0"/>
              </a:defRPr>
            </a:lvl9pPr>
          </a:lstStyle>
          <a:p>
            <a:r>
              <a:rPr lang="en-US" altLang="zh-CN" sz="3600" b="1" kern="0" dirty="0">
                <a:solidFill>
                  <a:schemeClr val="tx1"/>
                </a:solidFill>
              </a:rPr>
              <a:t>Internet </a:t>
            </a:r>
            <a:r>
              <a:rPr lang="zh-CN" altLang="en-US" sz="3600" b="1" kern="0" dirty="0">
                <a:solidFill>
                  <a:schemeClr val="tx1"/>
                </a:solidFill>
              </a:rPr>
              <a:t>标准化组织</a:t>
            </a:r>
            <a:endParaRPr lang="en-US" altLang="zh-CN" sz="3600" b="1" kern="0" dirty="0">
              <a:solidFill>
                <a:schemeClr val="tx1"/>
              </a:solidFill>
            </a:endParaRPr>
          </a:p>
        </p:txBody>
      </p:sp>
    </p:spTree>
    <p:extLst>
      <p:ext uri="{BB962C8B-B14F-4D97-AF65-F5344CB8AC3E}">
        <p14:creationId xmlns:p14="http://schemas.microsoft.com/office/powerpoint/2010/main" val="19085671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0"/>
            <a:ext cx="5928852" cy="757237"/>
          </a:xfrm>
        </p:spPr>
        <p:txBody>
          <a:bodyPr/>
          <a:lstStyle/>
          <a:p>
            <a:r>
              <a:rPr lang="en-US" altLang="zh-CN" sz="4000" b="1" dirty="0">
                <a:solidFill>
                  <a:schemeClr val="tx1"/>
                </a:solidFill>
              </a:rPr>
              <a:t>Index of RFC</a:t>
            </a:r>
            <a:endParaRPr lang="zh-CN" altLang="en-US" sz="4000" b="1" dirty="0">
              <a:solidFill>
                <a:schemeClr val="tx1"/>
              </a:solidFill>
            </a:endParaRPr>
          </a:p>
        </p:txBody>
      </p:sp>
      <p:pic>
        <p:nvPicPr>
          <p:cNvPr id="5" name="图片 4"/>
          <p:cNvPicPr>
            <a:picLocks noChangeAspect="1"/>
          </p:cNvPicPr>
          <p:nvPr/>
        </p:nvPicPr>
        <p:blipFill>
          <a:blip r:embed="rId2"/>
          <a:stretch>
            <a:fillRect/>
          </a:stretch>
        </p:blipFill>
        <p:spPr>
          <a:xfrm>
            <a:off x="4386777" y="950118"/>
            <a:ext cx="4558985" cy="5386387"/>
          </a:xfrm>
          <a:prstGeom prst="rect">
            <a:avLst/>
          </a:prstGeom>
          <a:ln>
            <a:solidFill>
              <a:schemeClr val="accent2">
                <a:lumMod val="60000"/>
                <a:lumOff val="40000"/>
              </a:schemeClr>
            </a:solidFill>
          </a:ln>
        </p:spPr>
      </p:pic>
      <p:pic>
        <p:nvPicPr>
          <p:cNvPr id="7" name="图片 6"/>
          <p:cNvPicPr>
            <a:picLocks noChangeAspect="1"/>
          </p:cNvPicPr>
          <p:nvPr/>
        </p:nvPicPr>
        <p:blipFill>
          <a:blip r:embed="rId3"/>
          <a:stretch>
            <a:fillRect/>
          </a:stretch>
        </p:blipFill>
        <p:spPr>
          <a:xfrm>
            <a:off x="227986" y="757237"/>
            <a:ext cx="3467100" cy="5772150"/>
          </a:xfrm>
          <a:prstGeom prst="rect">
            <a:avLst/>
          </a:prstGeom>
          <a:ln>
            <a:solidFill>
              <a:schemeClr val="accent2">
                <a:lumMod val="60000"/>
                <a:lumOff val="40000"/>
              </a:schemeClr>
            </a:solidFill>
          </a:ln>
        </p:spPr>
      </p:pic>
      <p:sp>
        <p:nvSpPr>
          <p:cNvPr id="9" name="Rectangle 2"/>
          <p:cNvSpPr txBox="1">
            <a:spLocks noChangeArrowheads="1"/>
          </p:cNvSpPr>
          <p:nvPr/>
        </p:nvSpPr>
        <p:spPr bwMode="auto">
          <a:xfrm>
            <a:off x="6326194" y="44244"/>
            <a:ext cx="2817806" cy="551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sz="4400">
                <a:solidFill>
                  <a:srgbClr val="FF0000"/>
                </a:solidFill>
                <a:latin typeface="+mj-lt"/>
                <a:ea typeface="+mj-ea"/>
                <a:cs typeface="+mj-cs"/>
              </a:defRPr>
            </a:lvl1pPr>
            <a:lvl2pPr algn="ctr" rtl="0" fontAlgn="base">
              <a:spcBef>
                <a:spcPct val="0"/>
              </a:spcBef>
              <a:spcAft>
                <a:spcPct val="0"/>
              </a:spcAft>
              <a:defRPr sz="4400">
                <a:solidFill>
                  <a:srgbClr val="FF0000"/>
                </a:solidFill>
                <a:latin typeface="Times New Roman" pitchFamily="18" charset="0"/>
              </a:defRPr>
            </a:lvl2pPr>
            <a:lvl3pPr algn="ctr" rtl="0" fontAlgn="base">
              <a:spcBef>
                <a:spcPct val="0"/>
              </a:spcBef>
              <a:spcAft>
                <a:spcPct val="0"/>
              </a:spcAft>
              <a:defRPr sz="4400">
                <a:solidFill>
                  <a:srgbClr val="FF0000"/>
                </a:solidFill>
                <a:latin typeface="Times New Roman" pitchFamily="18" charset="0"/>
              </a:defRPr>
            </a:lvl3pPr>
            <a:lvl4pPr algn="ctr" rtl="0" fontAlgn="base">
              <a:spcBef>
                <a:spcPct val="0"/>
              </a:spcBef>
              <a:spcAft>
                <a:spcPct val="0"/>
              </a:spcAft>
              <a:defRPr sz="4400">
                <a:solidFill>
                  <a:srgbClr val="FF0000"/>
                </a:solidFill>
                <a:latin typeface="Times New Roman" pitchFamily="18" charset="0"/>
              </a:defRPr>
            </a:lvl4pPr>
            <a:lvl5pPr algn="ctr" rtl="0" fontAlgn="base">
              <a:spcBef>
                <a:spcPct val="0"/>
              </a:spcBef>
              <a:spcAft>
                <a:spcPct val="0"/>
              </a:spcAft>
              <a:defRPr sz="4400">
                <a:solidFill>
                  <a:srgbClr val="FF0000"/>
                </a:solidFill>
                <a:latin typeface="Times New Roman" pitchFamily="18" charset="0"/>
              </a:defRPr>
            </a:lvl5pPr>
            <a:lvl6pPr marL="457200" algn="ctr" rtl="0" fontAlgn="base">
              <a:spcBef>
                <a:spcPct val="0"/>
              </a:spcBef>
              <a:spcAft>
                <a:spcPct val="0"/>
              </a:spcAft>
              <a:defRPr sz="4400">
                <a:solidFill>
                  <a:srgbClr val="FF0000"/>
                </a:solidFill>
                <a:latin typeface="Times New Roman" pitchFamily="18" charset="0"/>
              </a:defRPr>
            </a:lvl6pPr>
            <a:lvl7pPr marL="914400" algn="ctr" rtl="0" fontAlgn="base">
              <a:spcBef>
                <a:spcPct val="0"/>
              </a:spcBef>
              <a:spcAft>
                <a:spcPct val="0"/>
              </a:spcAft>
              <a:defRPr sz="4400">
                <a:solidFill>
                  <a:srgbClr val="FF0000"/>
                </a:solidFill>
                <a:latin typeface="Times New Roman" pitchFamily="18" charset="0"/>
              </a:defRPr>
            </a:lvl7pPr>
            <a:lvl8pPr marL="1371600" algn="ctr" rtl="0" fontAlgn="base">
              <a:spcBef>
                <a:spcPct val="0"/>
              </a:spcBef>
              <a:spcAft>
                <a:spcPct val="0"/>
              </a:spcAft>
              <a:defRPr sz="4400">
                <a:solidFill>
                  <a:srgbClr val="FF0000"/>
                </a:solidFill>
                <a:latin typeface="Times New Roman" pitchFamily="18" charset="0"/>
              </a:defRPr>
            </a:lvl8pPr>
            <a:lvl9pPr marL="1828800" algn="ctr" rtl="0" fontAlgn="base">
              <a:spcBef>
                <a:spcPct val="0"/>
              </a:spcBef>
              <a:spcAft>
                <a:spcPct val="0"/>
              </a:spcAft>
              <a:defRPr sz="4400">
                <a:solidFill>
                  <a:srgbClr val="FF0000"/>
                </a:solidFill>
                <a:latin typeface="Times New Roman" pitchFamily="18" charset="0"/>
              </a:defRPr>
            </a:lvl9pPr>
          </a:lstStyle>
          <a:p>
            <a:r>
              <a:rPr lang="en-US" altLang="zh-CN" sz="2400" b="1" kern="0" dirty="0">
                <a:solidFill>
                  <a:schemeClr val="tx1"/>
                </a:solidFill>
                <a:latin typeface="Arial" panose="020B0604020202020204" pitchFamily="34" charset="0"/>
                <a:cs typeface="Arial" panose="020B0604020202020204" pitchFamily="34" charset="0"/>
              </a:rPr>
              <a:t>[ 2020.11.21 ]</a:t>
            </a:r>
          </a:p>
        </p:txBody>
      </p:sp>
    </p:spTree>
    <p:extLst>
      <p:ext uri="{BB962C8B-B14F-4D97-AF65-F5344CB8AC3E}">
        <p14:creationId xmlns:p14="http://schemas.microsoft.com/office/powerpoint/2010/main" val="29540770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30200" y="0"/>
            <a:ext cx="8813800" cy="1017666"/>
          </a:xfrm>
        </p:spPr>
        <p:txBody>
          <a:bodyPr/>
          <a:lstStyle/>
          <a:p>
            <a:pPr algn="l"/>
            <a:r>
              <a:rPr lang="zh-CN" altLang="en-US" sz="4000" b="1" dirty="0">
                <a:solidFill>
                  <a:srgbClr val="C00000"/>
                </a:solidFill>
              </a:rPr>
              <a:t>早期的“通信”  。。。</a:t>
            </a:r>
          </a:p>
        </p:txBody>
      </p:sp>
      <p:sp>
        <p:nvSpPr>
          <p:cNvPr id="7" name="Rectangle 5"/>
          <p:cNvSpPr>
            <a:spLocks noChangeArrowheads="1"/>
          </p:cNvSpPr>
          <p:nvPr/>
        </p:nvSpPr>
        <p:spPr bwMode="auto">
          <a:xfrm>
            <a:off x="538390" y="2588734"/>
            <a:ext cx="4166112"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Times New Roman" pitchFamily="18" charset="0"/>
                <a:ea typeface="宋体" charset="-122"/>
              </a:defRPr>
            </a:lvl1pPr>
            <a:lvl2pPr marL="742950" indent="-285750">
              <a:defRPr sz="2400">
                <a:solidFill>
                  <a:schemeClr val="tx1"/>
                </a:solidFill>
                <a:latin typeface="Times New Roman" pitchFamily="18" charset="0"/>
                <a:ea typeface="宋体" charset="-122"/>
              </a:defRPr>
            </a:lvl2pPr>
            <a:lvl3pPr marL="1143000" indent="-228600">
              <a:defRPr sz="2400">
                <a:solidFill>
                  <a:schemeClr val="tx1"/>
                </a:solidFill>
                <a:latin typeface="Times New Roman" pitchFamily="18" charset="0"/>
                <a:ea typeface="宋体" charset="-122"/>
              </a:defRPr>
            </a:lvl3pPr>
            <a:lvl4pPr marL="1600200" indent="-228600">
              <a:defRPr sz="2400">
                <a:solidFill>
                  <a:schemeClr val="tx1"/>
                </a:solidFill>
                <a:latin typeface="Times New Roman" pitchFamily="18" charset="0"/>
                <a:ea typeface="宋体" charset="-122"/>
              </a:defRPr>
            </a:lvl4pPr>
            <a:lvl5pPr marL="2057400" indent="-228600">
              <a:defRPr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sz="2400">
                <a:solidFill>
                  <a:schemeClr val="tx1"/>
                </a:solidFill>
                <a:latin typeface="Times New Roman" pitchFamily="18" charset="0"/>
                <a:ea typeface="宋体" charset="-122"/>
              </a:defRPr>
            </a:lvl9pPr>
          </a:lstStyle>
          <a:p>
            <a:pPr marL="571500" indent="-571500" algn="l" eaLnBrk="0" hangingPunct="0">
              <a:buFont typeface="Arial" panose="020B0604020202020204" pitchFamily="34" charset="0"/>
              <a:buChar char="•"/>
            </a:pPr>
            <a:r>
              <a:rPr lang="zh-CN" altLang="en-US" sz="2800" b="1" dirty="0">
                <a:solidFill>
                  <a:srgbClr val="3333CC"/>
                </a:solidFill>
                <a:ea typeface="黑体" pitchFamily="2" charset="-122"/>
              </a:rPr>
              <a:t>闻鼓而进，闻金而退</a:t>
            </a:r>
            <a:endParaRPr lang="en-US" altLang="zh-CN" sz="2800" b="1" dirty="0">
              <a:solidFill>
                <a:srgbClr val="3333CC"/>
              </a:solidFill>
              <a:ea typeface="黑体" pitchFamily="2" charset="-122"/>
            </a:endParaRPr>
          </a:p>
        </p:txBody>
      </p:sp>
      <p:sp>
        <p:nvSpPr>
          <p:cNvPr id="9" name="Rectangle 5"/>
          <p:cNvSpPr>
            <a:spLocks noChangeArrowheads="1"/>
          </p:cNvSpPr>
          <p:nvPr/>
        </p:nvSpPr>
        <p:spPr bwMode="auto">
          <a:xfrm>
            <a:off x="538390" y="3785570"/>
            <a:ext cx="4166112"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Times New Roman" pitchFamily="18" charset="0"/>
                <a:ea typeface="宋体" charset="-122"/>
              </a:defRPr>
            </a:lvl1pPr>
            <a:lvl2pPr marL="742950" indent="-285750">
              <a:defRPr sz="2400">
                <a:solidFill>
                  <a:schemeClr val="tx1"/>
                </a:solidFill>
                <a:latin typeface="Times New Roman" pitchFamily="18" charset="0"/>
                <a:ea typeface="宋体" charset="-122"/>
              </a:defRPr>
            </a:lvl2pPr>
            <a:lvl3pPr marL="1143000" indent="-228600">
              <a:defRPr sz="2400">
                <a:solidFill>
                  <a:schemeClr val="tx1"/>
                </a:solidFill>
                <a:latin typeface="Times New Roman" pitchFamily="18" charset="0"/>
                <a:ea typeface="宋体" charset="-122"/>
              </a:defRPr>
            </a:lvl3pPr>
            <a:lvl4pPr marL="1600200" indent="-228600">
              <a:defRPr sz="2400">
                <a:solidFill>
                  <a:schemeClr val="tx1"/>
                </a:solidFill>
                <a:latin typeface="Times New Roman" pitchFamily="18" charset="0"/>
                <a:ea typeface="宋体" charset="-122"/>
              </a:defRPr>
            </a:lvl4pPr>
            <a:lvl5pPr marL="2057400" indent="-228600">
              <a:defRPr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sz="2400">
                <a:solidFill>
                  <a:schemeClr val="tx1"/>
                </a:solidFill>
                <a:latin typeface="Times New Roman" pitchFamily="18" charset="0"/>
                <a:ea typeface="宋体" charset="-122"/>
              </a:defRPr>
            </a:lvl9pPr>
          </a:lstStyle>
          <a:p>
            <a:pPr marL="571500" indent="-571500" algn="l" eaLnBrk="0" hangingPunct="0">
              <a:buFont typeface="Arial" panose="020B0604020202020204" pitchFamily="34" charset="0"/>
              <a:buChar char="•"/>
            </a:pPr>
            <a:r>
              <a:rPr lang="zh-CN" altLang="en-US" sz="2800" b="1" dirty="0">
                <a:solidFill>
                  <a:srgbClr val="3333CC"/>
                </a:solidFill>
                <a:ea typeface="黑体" pitchFamily="2" charset="-122"/>
              </a:rPr>
              <a:t>消息树</a:t>
            </a:r>
            <a:endParaRPr lang="en-US" altLang="zh-CN" sz="2800" b="1" dirty="0">
              <a:solidFill>
                <a:srgbClr val="3333CC"/>
              </a:solidFill>
              <a:ea typeface="黑体" pitchFamily="2" charset="-122"/>
            </a:endParaRPr>
          </a:p>
        </p:txBody>
      </p:sp>
      <p:sp>
        <p:nvSpPr>
          <p:cNvPr id="13" name="Rectangle 5"/>
          <p:cNvSpPr>
            <a:spLocks noChangeArrowheads="1"/>
          </p:cNvSpPr>
          <p:nvPr/>
        </p:nvSpPr>
        <p:spPr bwMode="auto">
          <a:xfrm>
            <a:off x="538390" y="1556331"/>
            <a:ext cx="4166112"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Times New Roman" pitchFamily="18" charset="0"/>
                <a:ea typeface="宋体" charset="-122"/>
              </a:defRPr>
            </a:lvl1pPr>
            <a:lvl2pPr marL="742950" indent="-285750">
              <a:defRPr sz="2400">
                <a:solidFill>
                  <a:schemeClr val="tx1"/>
                </a:solidFill>
                <a:latin typeface="Times New Roman" pitchFamily="18" charset="0"/>
                <a:ea typeface="宋体" charset="-122"/>
              </a:defRPr>
            </a:lvl2pPr>
            <a:lvl3pPr marL="1143000" indent="-228600">
              <a:defRPr sz="2400">
                <a:solidFill>
                  <a:schemeClr val="tx1"/>
                </a:solidFill>
                <a:latin typeface="Times New Roman" pitchFamily="18" charset="0"/>
                <a:ea typeface="宋体" charset="-122"/>
              </a:defRPr>
            </a:lvl3pPr>
            <a:lvl4pPr marL="1600200" indent="-228600">
              <a:defRPr sz="2400">
                <a:solidFill>
                  <a:schemeClr val="tx1"/>
                </a:solidFill>
                <a:latin typeface="Times New Roman" pitchFamily="18" charset="0"/>
                <a:ea typeface="宋体" charset="-122"/>
              </a:defRPr>
            </a:lvl4pPr>
            <a:lvl5pPr marL="2057400" indent="-228600">
              <a:defRPr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sz="2400">
                <a:solidFill>
                  <a:schemeClr val="tx1"/>
                </a:solidFill>
                <a:latin typeface="Times New Roman" pitchFamily="18" charset="0"/>
                <a:ea typeface="宋体" charset="-122"/>
              </a:defRPr>
            </a:lvl9pPr>
          </a:lstStyle>
          <a:p>
            <a:pPr marL="571500" indent="-571500" algn="l" eaLnBrk="0" hangingPunct="0">
              <a:buFont typeface="Arial" panose="020B0604020202020204" pitchFamily="34" charset="0"/>
              <a:buChar char="•"/>
            </a:pPr>
            <a:r>
              <a:rPr lang="zh-CN" altLang="en-US" sz="2800" b="1" dirty="0">
                <a:solidFill>
                  <a:srgbClr val="3333CC"/>
                </a:solidFill>
                <a:ea typeface="黑体" pitchFamily="2" charset="-122"/>
              </a:rPr>
              <a:t>吼一吼</a:t>
            </a:r>
            <a:endParaRPr lang="en-US" altLang="zh-CN" sz="2800" b="1" dirty="0">
              <a:solidFill>
                <a:srgbClr val="3333CC"/>
              </a:solidFill>
              <a:ea typeface="黑体" pitchFamily="2" charset="-122"/>
            </a:endParaRPr>
          </a:p>
        </p:txBody>
      </p:sp>
      <p:sp>
        <p:nvSpPr>
          <p:cNvPr id="15" name="Rectangle 5"/>
          <p:cNvSpPr>
            <a:spLocks noChangeArrowheads="1"/>
          </p:cNvSpPr>
          <p:nvPr/>
        </p:nvSpPr>
        <p:spPr bwMode="auto">
          <a:xfrm>
            <a:off x="5498764" y="2581551"/>
            <a:ext cx="3207467"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Times New Roman" pitchFamily="18" charset="0"/>
                <a:ea typeface="宋体" charset="-122"/>
              </a:defRPr>
            </a:lvl1pPr>
            <a:lvl2pPr marL="742950" indent="-285750">
              <a:defRPr sz="2400">
                <a:solidFill>
                  <a:schemeClr val="tx1"/>
                </a:solidFill>
                <a:latin typeface="Times New Roman" pitchFamily="18" charset="0"/>
                <a:ea typeface="宋体" charset="-122"/>
              </a:defRPr>
            </a:lvl2pPr>
            <a:lvl3pPr marL="1143000" indent="-228600">
              <a:defRPr sz="2400">
                <a:solidFill>
                  <a:schemeClr val="tx1"/>
                </a:solidFill>
                <a:latin typeface="Times New Roman" pitchFamily="18" charset="0"/>
                <a:ea typeface="宋体" charset="-122"/>
              </a:defRPr>
            </a:lvl3pPr>
            <a:lvl4pPr marL="1600200" indent="-228600">
              <a:defRPr sz="2400">
                <a:solidFill>
                  <a:schemeClr val="tx1"/>
                </a:solidFill>
                <a:latin typeface="Times New Roman" pitchFamily="18" charset="0"/>
                <a:ea typeface="宋体" charset="-122"/>
              </a:defRPr>
            </a:lvl4pPr>
            <a:lvl5pPr marL="2057400" indent="-228600">
              <a:defRPr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sz="2400">
                <a:solidFill>
                  <a:schemeClr val="tx1"/>
                </a:solidFill>
                <a:latin typeface="Times New Roman" pitchFamily="18" charset="0"/>
                <a:ea typeface="宋体" charset="-122"/>
              </a:defRPr>
            </a:lvl9pPr>
          </a:lstStyle>
          <a:p>
            <a:pPr marL="571500" indent="-571500" algn="l" eaLnBrk="0" hangingPunct="0">
              <a:buFont typeface="Arial" panose="020B0604020202020204" pitchFamily="34" charset="0"/>
              <a:buChar char="•"/>
            </a:pPr>
            <a:r>
              <a:rPr lang="zh-CN" altLang="en-US" sz="2800" b="1" dirty="0">
                <a:solidFill>
                  <a:srgbClr val="3333CC"/>
                </a:solidFill>
                <a:ea typeface="黑体" pitchFamily="2" charset="-122"/>
              </a:rPr>
              <a:t>驿站</a:t>
            </a:r>
            <a:endParaRPr lang="en-US" altLang="zh-CN" sz="2800" b="1" dirty="0">
              <a:solidFill>
                <a:srgbClr val="3333CC"/>
              </a:solidFill>
              <a:ea typeface="黑体" pitchFamily="2" charset="-122"/>
            </a:endParaRPr>
          </a:p>
        </p:txBody>
      </p:sp>
      <p:sp>
        <p:nvSpPr>
          <p:cNvPr id="16" name="Rectangle 5"/>
          <p:cNvSpPr>
            <a:spLocks noChangeArrowheads="1"/>
          </p:cNvSpPr>
          <p:nvPr/>
        </p:nvSpPr>
        <p:spPr bwMode="auto">
          <a:xfrm>
            <a:off x="5498764" y="3778387"/>
            <a:ext cx="3207467"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Times New Roman" pitchFamily="18" charset="0"/>
                <a:ea typeface="宋体" charset="-122"/>
              </a:defRPr>
            </a:lvl1pPr>
            <a:lvl2pPr marL="742950" indent="-285750">
              <a:defRPr sz="2400">
                <a:solidFill>
                  <a:schemeClr val="tx1"/>
                </a:solidFill>
                <a:latin typeface="Times New Roman" pitchFamily="18" charset="0"/>
                <a:ea typeface="宋体" charset="-122"/>
              </a:defRPr>
            </a:lvl2pPr>
            <a:lvl3pPr marL="1143000" indent="-228600">
              <a:defRPr sz="2400">
                <a:solidFill>
                  <a:schemeClr val="tx1"/>
                </a:solidFill>
                <a:latin typeface="Times New Roman" pitchFamily="18" charset="0"/>
                <a:ea typeface="宋体" charset="-122"/>
              </a:defRPr>
            </a:lvl3pPr>
            <a:lvl4pPr marL="1600200" indent="-228600">
              <a:defRPr sz="2400">
                <a:solidFill>
                  <a:schemeClr val="tx1"/>
                </a:solidFill>
                <a:latin typeface="Times New Roman" pitchFamily="18" charset="0"/>
                <a:ea typeface="宋体" charset="-122"/>
              </a:defRPr>
            </a:lvl4pPr>
            <a:lvl5pPr marL="2057400" indent="-228600">
              <a:defRPr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sz="2400">
                <a:solidFill>
                  <a:schemeClr val="tx1"/>
                </a:solidFill>
                <a:latin typeface="Times New Roman" pitchFamily="18" charset="0"/>
                <a:ea typeface="宋体" charset="-122"/>
              </a:defRPr>
            </a:lvl9pPr>
          </a:lstStyle>
          <a:p>
            <a:pPr marL="571500" indent="-571500" algn="l" eaLnBrk="0" hangingPunct="0">
              <a:buFont typeface="Arial" panose="020B0604020202020204" pitchFamily="34" charset="0"/>
              <a:buChar char="•"/>
            </a:pPr>
            <a:r>
              <a:rPr lang="zh-CN" altLang="en-US" sz="2800" b="1" dirty="0">
                <a:solidFill>
                  <a:srgbClr val="3333CC"/>
                </a:solidFill>
                <a:ea typeface="黑体" pitchFamily="2" charset="-122"/>
              </a:rPr>
              <a:t>飞鸽送信</a:t>
            </a:r>
            <a:endParaRPr lang="en-US" altLang="zh-CN" sz="2800" b="1" dirty="0">
              <a:solidFill>
                <a:srgbClr val="3333CC"/>
              </a:solidFill>
              <a:ea typeface="黑体" pitchFamily="2" charset="-122"/>
            </a:endParaRPr>
          </a:p>
        </p:txBody>
      </p:sp>
      <p:sp>
        <p:nvSpPr>
          <p:cNvPr id="18" name="Rectangle 5"/>
          <p:cNvSpPr>
            <a:spLocks noChangeArrowheads="1"/>
          </p:cNvSpPr>
          <p:nvPr/>
        </p:nvSpPr>
        <p:spPr bwMode="auto">
          <a:xfrm>
            <a:off x="5498764" y="1549148"/>
            <a:ext cx="3207467"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Times New Roman" pitchFamily="18" charset="0"/>
                <a:ea typeface="宋体" charset="-122"/>
              </a:defRPr>
            </a:lvl1pPr>
            <a:lvl2pPr marL="742950" indent="-285750">
              <a:defRPr sz="2400">
                <a:solidFill>
                  <a:schemeClr val="tx1"/>
                </a:solidFill>
                <a:latin typeface="Times New Roman" pitchFamily="18" charset="0"/>
                <a:ea typeface="宋体" charset="-122"/>
              </a:defRPr>
            </a:lvl2pPr>
            <a:lvl3pPr marL="1143000" indent="-228600">
              <a:defRPr sz="2400">
                <a:solidFill>
                  <a:schemeClr val="tx1"/>
                </a:solidFill>
                <a:latin typeface="Times New Roman" pitchFamily="18" charset="0"/>
                <a:ea typeface="宋体" charset="-122"/>
              </a:defRPr>
            </a:lvl3pPr>
            <a:lvl4pPr marL="1600200" indent="-228600">
              <a:defRPr sz="2400">
                <a:solidFill>
                  <a:schemeClr val="tx1"/>
                </a:solidFill>
                <a:latin typeface="Times New Roman" pitchFamily="18" charset="0"/>
                <a:ea typeface="宋体" charset="-122"/>
              </a:defRPr>
            </a:lvl4pPr>
            <a:lvl5pPr marL="2057400" indent="-228600">
              <a:defRPr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sz="2400">
                <a:solidFill>
                  <a:schemeClr val="tx1"/>
                </a:solidFill>
                <a:latin typeface="Times New Roman" pitchFamily="18" charset="0"/>
                <a:ea typeface="宋体" charset="-122"/>
              </a:defRPr>
            </a:lvl9pPr>
          </a:lstStyle>
          <a:p>
            <a:pPr marL="571500" indent="-571500" algn="l" eaLnBrk="0" hangingPunct="0">
              <a:buFont typeface="Arial" panose="020B0604020202020204" pitchFamily="34" charset="0"/>
              <a:buChar char="•"/>
            </a:pPr>
            <a:r>
              <a:rPr lang="zh-CN" altLang="en-US" sz="2800" b="1" dirty="0">
                <a:solidFill>
                  <a:srgbClr val="3333CC"/>
                </a:solidFill>
                <a:ea typeface="黑体" pitchFamily="2" charset="-122"/>
              </a:rPr>
              <a:t>烽火台</a:t>
            </a:r>
            <a:endParaRPr lang="en-US" altLang="zh-CN" sz="2800" b="1" dirty="0">
              <a:solidFill>
                <a:srgbClr val="3333CC"/>
              </a:solidFill>
              <a:ea typeface="黑体" pitchFamily="2" charset="-122"/>
            </a:endParaRPr>
          </a:p>
        </p:txBody>
      </p:sp>
    </p:spTree>
    <p:extLst>
      <p:ext uri="{BB962C8B-B14F-4D97-AF65-F5344CB8AC3E}">
        <p14:creationId xmlns:p14="http://schemas.microsoft.com/office/powerpoint/2010/main" val="1947219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fade">
                                      <p:cBhvr>
                                        <p:cTn id="25" dur="500"/>
                                        <p:tgtEl>
                                          <p:spTgt spid="15"/>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fade">
                                      <p:cBhvr>
                                        <p:cTn id="3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3" grpId="0"/>
      <p:bldP spid="15" grpId="0"/>
      <p:bldP spid="16" grpId="0"/>
      <p:bldP spid="18"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2"/>
          <a:stretch>
            <a:fillRect/>
          </a:stretch>
        </p:blipFill>
        <p:spPr>
          <a:xfrm>
            <a:off x="5433858" y="206099"/>
            <a:ext cx="5312647" cy="5005304"/>
          </a:xfrm>
          <a:prstGeom prst="rect">
            <a:avLst/>
          </a:prstGeom>
          <a:ln>
            <a:solidFill>
              <a:schemeClr val="accent2">
                <a:lumMod val="60000"/>
                <a:lumOff val="40000"/>
              </a:schemeClr>
            </a:solidFill>
          </a:ln>
        </p:spPr>
      </p:pic>
      <p:pic>
        <p:nvPicPr>
          <p:cNvPr id="5" name="图片 4"/>
          <p:cNvPicPr>
            <a:picLocks noChangeAspect="1"/>
          </p:cNvPicPr>
          <p:nvPr/>
        </p:nvPicPr>
        <p:blipFill>
          <a:blip r:embed="rId3"/>
          <a:stretch>
            <a:fillRect/>
          </a:stretch>
        </p:blipFill>
        <p:spPr>
          <a:xfrm>
            <a:off x="317705" y="479322"/>
            <a:ext cx="4210050" cy="5248275"/>
          </a:xfrm>
          <a:prstGeom prst="rect">
            <a:avLst/>
          </a:prstGeom>
          <a:ln>
            <a:solidFill>
              <a:schemeClr val="accent2">
                <a:lumMod val="60000"/>
                <a:lumOff val="40000"/>
              </a:schemeClr>
            </a:solidFill>
          </a:ln>
        </p:spPr>
      </p:pic>
      <p:pic>
        <p:nvPicPr>
          <p:cNvPr id="6" name="图片 5"/>
          <p:cNvPicPr>
            <a:picLocks noChangeAspect="1"/>
          </p:cNvPicPr>
          <p:nvPr/>
        </p:nvPicPr>
        <p:blipFill>
          <a:blip r:embed="rId4"/>
          <a:stretch>
            <a:fillRect/>
          </a:stretch>
        </p:blipFill>
        <p:spPr>
          <a:xfrm>
            <a:off x="2554927" y="2884654"/>
            <a:ext cx="5173228" cy="5310213"/>
          </a:xfrm>
          <a:prstGeom prst="rect">
            <a:avLst/>
          </a:prstGeom>
          <a:ln>
            <a:solidFill>
              <a:schemeClr val="accent2">
                <a:lumMod val="60000"/>
                <a:lumOff val="40000"/>
              </a:schemeClr>
            </a:solidFill>
          </a:ln>
        </p:spPr>
      </p:pic>
    </p:spTree>
    <p:extLst>
      <p:ext uri="{BB962C8B-B14F-4D97-AF65-F5344CB8AC3E}">
        <p14:creationId xmlns:p14="http://schemas.microsoft.com/office/powerpoint/2010/main" val="27152986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idx="4294967295"/>
          </p:nvPr>
        </p:nvSpPr>
        <p:spPr>
          <a:xfrm>
            <a:off x="212725" y="190500"/>
            <a:ext cx="8382000" cy="936625"/>
          </a:xfrm>
        </p:spPr>
        <p:txBody>
          <a:bodyPr/>
          <a:lstStyle/>
          <a:p>
            <a:pPr eaLnBrk="1" hangingPunct="1"/>
            <a:r>
              <a:rPr lang="en-US" altLang="zh-CN" sz="3600" b="1" dirty="0">
                <a:ea typeface="ＭＳ Ｐゴシック" pitchFamily="34" charset="-128"/>
              </a:rPr>
              <a:t>What</a:t>
            </a:r>
            <a:r>
              <a:rPr lang="ja-JP" altLang="en-US" sz="3600" b="1" dirty="0">
                <a:ea typeface="ＭＳ Ｐゴシック" pitchFamily="34" charset="-128"/>
              </a:rPr>
              <a:t>’</a:t>
            </a:r>
            <a:r>
              <a:rPr lang="en-US" altLang="ja-JP" sz="3600" b="1" dirty="0">
                <a:ea typeface="ＭＳ Ｐゴシック" pitchFamily="34" charset="-128"/>
              </a:rPr>
              <a:t>s the Internet</a:t>
            </a:r>
            <a:endParaRPr lang="en-US" altLang="zh-CN" b="1" dirty="0">
              <a:ea typeface="ＭＳ Ｐゴシック" pitchFamily="34" charset="-128"/>
            </a:endParaRPr>
          </a:p>
        </p:txBody>
      </p:sp>
      <p:sp>
        <p:nvSpPr>
          <p:cNvPr id="4099" name="Rectangle 3"/>
          <p:cNvSpPr>
            <a:spLocks noGrp="1" noChangeArrowheads="1"/>
          </p:cNvSpPr>
          <p:nvPr>
            <p:ph type="body" sz="half" idx="4294967295"/>
          </p:nvPr>
        </p:nvSpPr>
        <p:spPr>
          <a:xfrm>
            <a:off x="1657350" y="1281411"/>
            <a:ext cx="3779838" cy="1271587"/>
          </a:xfrm>
        </p:spPr>
        <p:txBody>
          <a:bodyPr/>
          <a:lstStyle/>
          <a:p>
            <a:pPr marL="231775" indent="-231775" eaLnBrk="1" hangingPunct="1">
              <a:spcBef>
                <a:spcPct val="15000"/>
              </a:spcBef>
              <a:buSzPct val="75000"/>
            </a:pPr>
            <a:r>
              <a:rPr lang="en-US" altLang="zh-CN" sz="2400" dirty="0">
                <a:ea typeface="ＭＳ Ｐゴシック" pitchFamily="34" charset="-128"/>
              </a:rPr>
              <a:t>millions of connected computing devices: </a:t>
            </a:r>
          </a:p>
          <a:p>
            <a:pPr marL="631825" lvl="1" indent="-231775" eaLnBrk="1" hangingPunct="1">
              <a:spcBef>
                <a:spcPct val="15000"/>
              </a:spcBef>
              <a:buSzPct val="75000"/>
            </a:pPr>
            <a:r>
              <a:rPr lang="en-US" altLang="zh-CN" i="1" dirty="0">
                <a:solidFill>
                  <a:srgbClr val="CC0000"/>
                </a:solidFill>
                <a:ea typeface="ＭＳ Ｐゴシック" pitchFamily="34" charset="-128"/>
              </a:rPr>
              <a:t>hosts </a:t>
            </a:r>
            <a:r>
              <a:rPr lang="en-US" altLang="zh-CN" i="1" dirty="0">
                <a:ea typeface="ＭＳ Ｐゴシック" pitchFamily="34" charset="-128"/>
              </a:rPr>
              <a:t>=</a:t>
            </a:r>
            <a:r>
              <a:rPr lang="en-US" altLang="zh-CN" i="1" dirty="0">
                <a:solidFill>
                  <a:srgbClr val="CC0000"/>
                </a:solidFill>
                <a:ea typeface="ＭＳ Ｐゴシック" pitchFamily="34" charset="-128"/>
              </a:rPr>
              <a:t> end systems</a:t>
            </a:r>
            <a:r>
              <a:rPr lang="en-US" altLang="zh-CN" i="1" dirty="0">
                <a:solidFill>
                  <a:srgbClr val="FF0000"/>
                </a:solidFill>
                <a:ea typeface="ＭＳ Ｐゴシック" pitchFamily="34" charset="-128"/>
              </a:rPr>
              <a:t> </a:t>
            </a:r>
          </a:p>
          <a:p>
            <a:pPr marL="631825" lvl="1" indent="-231775" eaLnBrk="1" hangingPunct="1">
              <a:buSzPct val="75000"/>
            </a:pPr>
            <a:r>
              <a:rPr lang="en-US" altLang="zh-CN" dirty="0">
                <a:ea typeface="宋体" charset="-122"/>
              </a:rPr>
              <a:t>running </a:t>
            </a:r>
            <a:r>
              <a:rPr lang="en-US" altLang="zh-CN" i="1" dirty="0">
                <a:solidFill>
                  <a:srgbClr val="CC0000"/>
                </a:solidFill>
                <a:ea typeface="宋体" charset="-122"/>
              </a:rPr>
              <a:t>network apps</a:t>
            </a:r>
            <a:endParaRPr lang="en-US" altLang="zh-CN" dirty="0">
              <a:solidFill>
                <a:srgbClr val="CC0000"/>
              </a:solidFill>
              <a:ea typeface="宋体" charset="-122"/>
            </a:endParaRPr>
          </a:p>
        </p:txBody>
      </p:sp>
      <p:sp>
        <p:nvSpPr>
          <p:cNvPr id="4766" name="Rectangle 670"/>
          <p:cNvSpPr>
            <a:spLocks noChangeArrowheads="1"/>
          </p:cNvSpPr>
          <p:nvPr/>
        </p:nvSpPr>
        <p:spPr bwMode="auto">
          <a:xfrm>
            <a:off x="1695450" y="2997498"/>
            <a:ext cx="3368675" cy="1884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31775" indent="-231775">
              <a:defRPr sz="2400">
                <a:solidFill>
                  <a:schemeClr val="tx1"/>
                </a:solidFill>
                <a:latin typeface="Arial" charset="0"/>
                <a:ea typeface="ＭＳ Ｐゴシック" pitchFamily="34" charset="-128"/>
              </a:defRPr>
            </a:lvl1pPr>
            <a:lvl2pPr marL="747713"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marL="231775" marR="0" lvl="0" indent="-231775" algn="l" defTabSz="914400" rtl="0" eaLnBrk="0" fontAlgn="base" latinLnBrk="0" hangingPunct="0">
              <a:lnSpc>
                <a:spcPct val="85000"/>
              </a:lnSpc>
              <a:spcBef>
                <a:spcPct val="20000"/>
              </a:spcBef>
              <a:spcAft>
                <a:spcPct val="0"/>
              </a:spcAft>
              <a:buClr>
                <a:srgbClr val="000099"/>
              </a:buClr>
              <a:buSzPct val="75000"/>
              <a:buFont typeface="Wingdings" pitchFamily="2" charset="2"/>
              <a:buChar char="v"/>
              <a:tabLst/>
              <a:defRPr/>
            </a:pPr>
            <a:r>
              <a:rPr kumimoji="0" lang="en-US" altLang="zh-CN" sz="2400" b="0" i="1" u="none" strike="noStrike" kern="1200" cap="none" spc="0" normalizeH="0" baseline="0" noProof="0">
                <a:ln>
                  <a:noFill/>
                </a:ln>
                <a:solidFill>
                  <a:srgbClr val="CC0000"/>
                </a:solidFill>
                <a:effectLst/>
                <a:uLnTx/>
                <a:uFillTx/>
                <a:latin typeface="Gill Sans MT" pitchFamily="34" charset="0"/>
                <a:ea typeface="ＭＳ Ｐゴシック" pitchFamily="34" charset="-128"/>
                <a:cs typeface="Arial"/>
              </a:rPr>
              <a:t>communication links</a:t>
            </a:r>
            <a:endParaRPr kumimoji="0" lang="en-US" altLang="zh-CN" sz="2400" b="0" i="0" u="none" strike="noStrike" kern="1200" cap="none" spc="0" normalizeH="0" baseline="0" noProof="0">
              <a:ln>
                <a:noFill/>
              </a:ln>
              <a:solidFill>
                <a:srgbClr val="CC0000"/>
              </a:solidFill>
              <a:effectLst/>
              <a:uLnTx/>
              <a:uFillTx/>
              <a:latin typeface="Gill Sans MT" pitchFamily="34" charset="0"/>
              <a:ea typeface="ＭＳ Ｐゴシック" pitchFamily="34" charset="-128"/>
              <a:cs typeface="Arial"/>
            </a:endParaRPr>
          </a:p>
          <a:p>
            <a:pPr marL="747713" marR="0" lvl="1" indent="-285750" algn="l" defTabSz="914400" rtl="0" eaLnBrk="0" fontAlgn="base" latinLnBrk="0" hangingPunct="0">
              <a:lnSpc>
                <a:spcPct val="80000"/>
              </a:lnSpc>
              <a:spcBef>
                <a:spcPct val="10000"/>
              </a:spcBef>
              <a:spcAft>
                <a:spcPct val="0"/>
              </a:spcAft>
              <a:buClr>
                <a:srgbClr val="000099"/>
              </a:buClr>
              <a:buSzTx/>
              <a:buFont typeface="Wingdings" pitchFamily="2" charset="2"/>
              <a:buChar char="§"/>
              <a:tabLst/>
              <a:defRPr/>
            </a:pPr>
            <a:r>
              <a:rPr kumimoji="0" lang="en-US" altLang="zh-CN" sz="2400" b="0" i="0" u="none" strike="noStrike" kern="1200" cap="none" spc="0" normalizeH="0" baseline="0" noProof="0">
                <a:ln>
                  <a:noFill/>
                </a:ln>
                <a:solidFill>
                  <a:srgbClr val="000000"/>
                </a:solidFill>
                <a:effectLst/>
                <a:uLnTx/>
                <a:uFillTx/>
                <a:latin typeface="Gill Sans MT" pitchFamily="34" charset="0"/>
                <a:ea typeface="ＭＳ Ｐゴシック" pitchFamily="34" charset="-128"/>
                <a:cs typeface="Arial"/>
              </a:rPr>
              <a:t>fiber, copper, radio, satellite</a:t>
            </a:r>
          </a:p>
          <a:p>
            <a:pPr marL="747713" marR="0" lvl="1" indent="-285750" algn="l" defTabSz="914400" rtl="0" eaLnBrk="0" fontAlgn="base" latinLnBrk="0" hangingPunct="0">
              <a:lnSpc>
                <a:spcPct val="80000"/>
              </a:lnSpc>
              <a:spcBef>
                <a:spcPct val="10000"/>
              </a:spcBef>
              <a:spcAft>
                <a:spcPct val="0"/>
              </a:spcAft>
              <a:buClr>
                <a:srgbClr val="000099"/>
              </a:buClr>
              <a:buSzTx/>
              <a:buFont typeface="Wingdings" pitchFamily="2" charset="2"/>
              <a:buChar char="§"/>
              <a:tabLst/>
              <a:defRPr/>
            </a:pPr>
            <a:r>
              <a:rPr kumimoji="0" lang="en-US" altLang="zh-CN" sz="2400" b="0" i="0" u="none" strike="noStrike" kern="1200" cap="none" spc="0" normalizeH="0" baseline="0" noProof="0">
                <a:ln>
                  <a:noFill/>
                </a:ln>
                <a:solidFill>
                  <a:srgbClr val="000000"/>
                </a:solidFill>
                <a:effectLst/>
                <a:uLnTx/>
                <a:uFillTx/>
                <a:latin typeface="Gill Sans MT" pitchFamily="34" charset="0"/>
                <a:ea typeface="ＭＳ Ｐゴシック" pitchFamily="34" charset="-128"/>
                <a:cs typeface="Arial"/>
              </a:rPr>
              <a:t>transmission rate: </a:t>
            </a:r>
            <a:r>
              <a:rPr kumimoji="0" lang="en-US" altLang="zh-CN" sz="2400" b="0" i="1" u="none" strike="noStrike" kern="1200" cap="none" spc="0" normalizeH="0" baseline="0" noProof="0">
                <a:ln>
                  <a:noFill/>
                </a:ln>
                <a:solidFill>
                  <a:srgbClr val="CC0000"/>
                </a:solidFill>
                <a:effectLst/>
                <a:uLnTx/>
                <a:uFillTx/>
                <a:latin typeface="Gill Sans MT" pitchFamily="34" charset="0"/>
                <a:ea typeface="ＭＳ Ｐゴシック" pitchFamily="34" charset="-128"/>
                <a:cs typeface="Arial"/>
              </a:rPr>
              <a:t>bandwidth</a:t>
            </a:r>
            <a:endParaRPr kumimoji="0" lang="en-US" altLang="zh-CN" sz="2400" b="0" i="0" u="none" strike="noStrike" kern="1200" cap="none" spc="0" normalizeH="0" baseline="0" noProof="0">
              <a:ln>
                <a:noFill/>
              </a:ln>
              <a:solidFill>
                <a:srgbClr val="CC0000"/>
              </a:solidFill>
              <a:effectLst/>
              <a:uLnTx/>
              <a:uFillTx/>
              <a:latin typeface="Gill Sans MT" pitchFamily="34" charset="0"/>
              <a:ea typeface="ＭＳ Ｐゴシック" pitchFamily="34" charset="-128"/>
              <a:cs typeface="Arial"/>
            </a:endParaRPr>
          </a:p>
        </p:txBody>
      </p:sp>
      <p:sp>
        <p:nvSpPr>
          <p:cNvPr id="4767" name="Rectangle 671"/>
          <p:cNvSpPr>
            <a:spLocks noChangeArrowheads="1"/>
          </p:cNvSpPr>
          <p:nvPr/>
        </p:nvSpPr>
        <p:spPr bwMode="auto">
          <a:xfrm>
            <a:off x="1811338" y="5151736"/>
            <a:ext cx="3779837" cy="1550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31775" indent="-231775">
              <a:defRPr sz="2400">
                <a:solidFill>
                  <a:schemeClr val="tx1"/>
                </a:solidFill>
                <a:latin typeface="Arial" charset="0"/>
                <a:ea typeface="ＭＳ Ｐゴシック" pitchFamily="34" charset="-128"/>
              </a:defRPr>
            </a:lvl1pPr>
            <a:lvl2pPr marL="688975" indent="-23177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marL="231775" marR="0" lvl="0" indent="-231775" algn="l" defTabSz="914400" rtl="0" eaLnBrk="0" fontAlgn="base" latinLnBrk="0" hangingPunct="0">
              <a:lnSpc>
                <a:spcPct val="85000"/>
              </a:lnSpc>
              <a:spcBef>
                <a:spcPct val="20000"/>
              </a:spcBef>
              <a:spcAft>
                <a:spcPct val="0"/>
              </a:spcAft>
              <a:buClr>
                <a:srgbClr val="000099"/>
              </a:buClr>
              <a:buSzPct val="75000"/>
              <a:buFont typeface="Wingdings" pitchFamily="2" charset="2"/>
              <a:buChar char="v"/>
              <a:tabLst/>
              <a:defRPr/>
            </a:pPr>
            <a:r>
              <a:rPr kumimoji="0" lang="en-US" altLang="zh-CN" sz="2400" b="0" i="1" u="none" strike="noStrike" kern="1200" cap="none" spc="0" normalizeH="0" baseline="0" noProof="0">
                <a:ln>
                  <a:noFill/>
                </a:ln>
                <a:solidFill>
                  <a:srgbClr val="CC0000"/>
                </a:solidFill>
                <a:effectLst/>
                <a:uLnTx/>
                <a:uFillTx/>
                <a:latin typeface="Gill Sans MT" pitchFamily="34" charset="0"/>
                <a:ea typeface="ＭＳ Ｐゴシック" pitchFamily="34" charset="-128"/>
                <a:cs typeface="Arial"/>
              </a:rPr>
              <a:t>Packet switches:</a:t>
            </a:r>
            <a:r>
              <a:rPr kumimoji="0" lang="en-US" altLang="zh-CN" sz="2400" b="0" i="0" u="none" strike="noStrike" kern="1200" cap="none" spc="0" normalizeH="0" baseline="0" noProof="0">
                <a:ln>
                  <a:noFill/>
                </a:ln>
                <a:solidFill>
                  <a:srgbClr val="000000"/>
                </a:solidFill>
                <a:effectLst/>
                <a:uLnTx/>
                <a:uFillTx/>
                <a:latin typeface="Gill Sans MT" pitchFamily="34" charset="0"/>
                <a:ea typeface="ＭＳ Ｐゴシック" pitchFamily="34" charset="-128"/>
                <a:cs typeface="Arial"/>
              </a:rPr>
              <a:t> forward packets (chunks of data)</a:t>
            </a:r>
          </a:p>
          <a:p>
            <a:pPr marL="688975" marR="0" lvl="1" indent="-231775" algn="l" defTabSz="914400" rtl="0" eaLnBrk="0" fontAlgn="base" latinLnBrk="0" hangingPunct="0">
              <a:lnSpc>
                <a:spcPct val="85000"/>
              </a:lnSpc>
              <a:spcBef>
                <a:spcPct val="20000"/>
              </a:spcBef>
              <a:spcAft>
                <a:spcPct val="0"/>
              </a:spcAft>
              <a:buClr>
                <a:srgbClr val="000099"/>
              </a:buClr>
              <a:buSzPct val="75000"/>
              <a:buFont typeface="Wingdings" pitchFamily="2" charset="2"/>
              <a:buChar char="§"/>
              <a:tabLst/>
              <a:defRPr/>
            </a:pPr>
            <a:r>
              <a:rPr kumimoji="0" lang="en-US" altLang="zh-CN" sz="2400" b="0" i="1" u="none" strike="noStrike" kern="1200" cap="none" spc="0" normalizeH="0" baseline="0" noProof="0">
                <a:ln>
                  <a:noFill/>
                </a:ln>
                <a:solidFill>
                  <a:srgbClr val="C00000"/>
                </a:solidFill>
                <a:effectLst/>
                <a:uLnTx/>
                <a:uFillTx/>
                <a:latin typeface="Gill Sans MT" pitchFamily="34" charset="0"/>
                <a:ea typeface="ＭＳ Ｐゴシック" pitchFamily="34" charset="-128"/>
                <a:cs typeface="Arial"/>
              </a:rPr>
              <a:t>routers</a:t>
            </a:r>
            <a:r>
              <a:rPr kumimoji="0" lang="en-US" altLang="zh-CN" sz="2400" b="0" i="0" u="none" strike="noStrike" kern="1200" cap="none" spc="0" normalizeH="0" baseline="0" noProof="0">
                <a:ln>
                  <a:noFill/>
                </a:ln>
                <a:solidFill>
                  <a:srgbClr val="000000"/>
                </a:solidFill>
                <a:effectLst/>
                <a:uLnTx/>
                <a:uFillTx/>
                <a:latin typeface="Gill Sans MT" pitchFamily="34" charset="0"/>
                <a:ea typeface="ＭＳ Ｐゴシック" pitchFamily="34" charset="-128"/>
                <a:cs typeface="Arial"/>
              </a:rPr>
              <a:t> and </a:t>
            </a:r>
            <a:r>
              <a:rPr kumimoji="0" lang="en-US" altLang="zh-CN" sz="2400" b="0" i="1" u="none" strike="noStrike" kern="1200" cap="none" spc="0" normalizeH="0" baseline="0" noProof="0">
                <a:ln>
                  <a:noFill/>
                </a:ln>
                <a:solidFill>
                  <a:srgbClr val="C00000"/>
                </a:solidFill>
                <a:effectLst/>
                <a:uLnTx/>
                <a:uFillTx/>
                <a:latin typeface="Gill Sans MT" pitchFamily="34" charset="0"/>
                <a:ea typeface="ＭＳ Ｐゴシック" pitchFamily="34" charset="-128"/>
                <a:cs typeface="Arial"/>
              </a:rPr>
              <a:t>switches</a:t>
            </a:r>
          </a:p>
          <a:p>
            <a:pPr marL="231775" marR="0" lvl="0" indent="-231775" algn="l" defTabSz="914400" rtl="0" eaLnBrk="0" fontAlgn="base" latinLnBrk="0" hangingPunct="0">
              <a:lnSpc>
                <a:spcPct val="85000"/>
              </a:lnSpc>
              <a:spcBef>
                <a:spcPct val="20000"/>
              </a:spcBef>
              <a:spcAft>
                <a:spcPct val="0"/>
              </a:spcAft>
              <a:buClr>
                <a:srgbClr val="000099"/>
              </a:buClr>
              <a:buSzPct val="75000"/>
              <a:buFontTx/>
              <a:buNone/>
              <a:tabLst/>
              <a:defRPr/>
            </a:pPr>
            <a:endParaRPr kumimoji="0" lang="en-US" altLang="zh-CN" sz="2400" b="0" i="0" u="none" strike="noStrike" kern="1200" cap="none" spc="0" normalizeH="0" baseline="0" noProof="0">
              <a:ln>
                <a:noFill/>
              </a:ln>
              <a:solidFill>
                <a:srgbClr val="000000"/>
              </a:solidFill>
              <a:effectLst/>
              <a:uLnTx/>
              <a:uFillTx/>
              <a:latin typeface="Gill Sans MT" pitchFamily="34" charset="0"/>
              <a:ea typeface="ＭＳ Ｐゴシック" pitchFamily="34" charset="-128"/>
              <a:cs typeface="Arial"/>
            </a:endParaRPr>
          </a:p>
        </p:txBody>
      </p:sp>
      <p:grpSp>
        <p:nvGrpSpPr>
          <p:cNvPr id="2" name="Group 842"/>
          <p:cNvGrpSpPr>
            <a:grpSpLocks/>
          </p:cNvGrpSpPr>
          <p:nvPr/>
        </p:nvGrpSpPr>
        <p:grpSpPr bwMode="auto">
          <a:xfrm>
            <a:off x="338138" y="3454400"/>
            <a:ext cx="1573212" cy="1060450"/>
            <a:chOff x="98" y="2320"/>
            <a:chExt cx="991" cy="668"/>
          </a:xfrm>
        </p:grpSpPr>
        <p:sp>
          <p:nvSpPr>
            <p:cNvPr id="35260" name="Text Box 666"/>
            <p:cNvSpPr txBox="1">
              <a:spLocks noChangeArrowheads="1"/>
            </p:cNvSpPr>
            <p:nvPr/>
          </p:nvSpPr>
          <p:spPr bwMode="auto">
            <a:xfrm>
              <a:off x="564" y="2728"/>
              <a:ext cx="383"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marL="0" marR="0" lvl="0" indent="0" algn="l" defTabSz="914400" rtl="0" eaLnBrk="0" fontAlgn="base" latinLnBrk="0" hangingPunct="0">
                <a:lnSpc>
                  <a:spcPct val="75000"/>
                </a:lnSpc>
                <a:spcBef>
                  <a:spcPct val="0"/>
                </a:spcBef>
                <a:spcAft>
                  <a:spcPct val="0"/>
                </a:spcAft>
                <a:buClrTx/>
                <a:buSzTx/>
                <a:buFontTx/>
                <a:buNone/>
                <a:tabLst/>
                <a:defRPr/>
              </a:pPr>
              <a:r>
                <a:rPr kumimoji="0" lang="en-US" altLang="zh-CN" sz="1400" b="0" i="0" u="none" strike="noStrike" kern="1200" cap="none" spc="0" normalizeH="0" baseline="0" noProof="0">
                  <a:ln>
                    <a:noFill/>
                  </a:ln>
                  <a:solidFill>
                    <a:srgbClr val="000000"/>
                  </a:solidFill>
                  <a:effectLst/>
                  <a:uLnTx/>
                  <a:uFillTx/>
                  <a:latin typeface="Arial" charset="0"/>
                  <a:ea typeface="ＭＳ Ｐゴシック" pitchFamily="34" charset="-128"/>
                  <a:cs typeface="Arial"/>
                </a:rPr>
                <a:t>wired</a:t>
              </a:r>
            </a:p>
            <a:p>
              <a:pPr marL="0" marR="0" lvl="0" indent="0" algn="l" defTabSz="914400" rtl="0" eaLnBrk="0" fontAlgn="base" latinLnBrk="0" hangingPunct="0">
                <a:lnSpc>
                  <a:spcPct val="75000"/>
                </a:lnSpc>
                <a:spcBef>
                  <a:spcPct val="0"/>
                </a:spcBef>
                <a:spcAft>
                  <a:spcPct val="0"/>
                </a:spcAft>
                <a:buClrTx/>
                <a:buSzTx/>
                <a:buFontTx/>
                <a:buNone/>
                <a:tabLst/>
                <a:defRPr/>
              </a:pPr>
              <a:r>
                <a:rPr kumimoji="0" lang="en-US" altLang="zh-CN" sz="1400" b="0" i="0" u="none" strike="noStrike" kern="1200" cap="none" spc="0" normalizeH="0" baseline="0" noProof="0">
                  <a:ln>
                    <a:noFill/>
                  </a:ln>
                  <a:solidFill>
                    <a:srgbClr val="000000"/>
                  </a:solidFill>
                  <a:effectLst/>
                  <a:uLnTx/>
                  <a:uFillTx/>
                  <a:latin typeface="Arial" charset="0"/>
                  <a:ea typeface="ＭＳ Ｐゴシック" pitchFamily="34" charset="-128"/>
                  <a:cs typeface="Arial"/>
                </a:rPr>
                <a:t>links</a:t>
              </a:r>
            </a:p>
          </p:txBody>
        </p:sp>
        <p:sp>
          <p:nvSpPr>
            <p:cNvPr id="35261" name="Text Box 669"/>
            <p:cNvSpPr txBox="1">
              <a:spLocks noChangeArrowheads="1"/>
            </p:cNvSpPr>
            <p:nvPr/>
          </p:nvSpPr>
          <p:spPr bwMode="auto">
            <a:xfrm>
              <a:off x="569" y="2465"/>
              <a:ext cx="520"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marL="0" marR="0" lvl="0" indent="0" algn="l" defTabSz="914400" rtl="0" eaLnBrk="0" fontAlgn="base" latinLnBrk="0" hangingPunct="0">
                <a:lnSpc>
                  <a:spcPct val="75000"/>
                </a:lnSpc>
                <a:spcBef>
                  <a:spcPct val="0"/>
                </a:spcBef>
                <a:spcAft>
                  <a:spcPct val="0"/>
                </a:spcAft>
                <a:buClrTx/>
                <a:buSzTx/>
                <a:buFontTx/>
                <a:buNone/>
                <a:tabLst/>
                <a:defRPr/>
              </a:pPr>
              <a:r>
                <a:rPr kumimoji="0" lang="en-US" altLang="zh-CN" sz="1400" b="0" i="0" u="none" strike="noStrike" kern="1200" cap="none" spc="0" normalizeH="0" baseline="0" noProof="0">
                  <a:ln>
                    <a:noFill/>
                  </a:ln>
                  <a:solidFill>
                    <a:srgbClr val="000000"/>
                  </a:solidFill>
                  <a:effectLst/>
                  <a:uLnTx/>
                  <a:uFillTx/>
                  <a:latin typeface="Arial" charset="0"/>
                  <a:ea typeface="ＭＳ Ｐゴシック" pitchFamily="34" charset="-128"/>
                  <a:cs typeface="Arial"/>
                </a:rPr>
                <a:t>wireless</a:t>
              </a:r>
            </a:p>
            <a:p>
              <a:pPr marL="0" marR="0" lvl="0" indent="0" algn="l" defTabSz="914400" rtl="0" eaLnBrk="0" fontAlgn="base" latinLnBrk="0" hangingPunct="0">
                <a:lnSpc>
                  <a:spcPct val="75000"/>
                </a:lnSpc>
                <a:spcBef>
                  <a:spcPct val="0"/>
                </a:spcBef>
                <a:spcAft>
                  <a:spcPct val="0"/>
                </a:spcAft>
                <a:buClrTx/>
                <a:buSzTx/>
                <a:buFontTx/>
                <a:buNone/>
                <a:tabLst/>
                <a:defRPr/>
              </a:pPr>
              <a:r>
                <a:rPr kumimoji="0" lang="en-US" altLang="zh-CN" sz="1400" b="0" i="0" u="none" strike="noStrike" kern="1200" cap="none" spc="0" normalizeH="0" baseline="0" noProof="0">
                  <a:ln>
                    <a:noFill/>
                  </a:ln>
                  <a:solidFill>
                    <a:srgbClr val="000000"/>
                  </a:solidFill>
                  <a:effectLst/>
                  <a:uLnTx/>
                  <a:uFillTx/>
                  <a:latin typeface="Arial" charset="0"/>
                  <a:ea typeface="ＭＳ Ｐゴシック" pitchFamily="34" charset="-128"/>
                  <a:cs typeface="Arial"/>
                </a:rPr>
                <a:t>links</a:t>
              </a:r>
            </a:p>
          </p:txBody>
        </p:sp>
        <p:grpSp>
          <p:nvGrpSpPr>
            <p:cNvPr id="35262" name="Group 819"/>
            <p:cNvGrpSpPr>
              <a:grpSpLocks/>
            </p:cNvGrpSpPr>
            <p:nvPr/>
          </p:nvGrpSpPr>
          <p:grpSpPr bwMode="auto">
            <a:xfrm>
              <a:off x="385" y="2320"/>
              <a:ext cx="201" cy="282"/>
              <a:chOff x="742" y="2409"/>
              <a:chExt cx="576" cy="881"/>
            </a:xfrm>
          </p:grpSpPr>
          <p:grpSp>
            <p:nvGrpSpPr>
              <p:cNvPr id="35267" name="Group 820"/>
              <p:cNvGrpSpPr>
                <a:grpSpLocks/>
              </p:cNvGrpSpPr>
              <p:nvPr/>
            </p:nvGrpSpPr>
            <p:grpSpPr bwMode="auto">
              <a:xfrm>
                <a:off x="832" y="2643"/>
                <a:ext cx="376" cy="647"/>
                <a:chOff x="3130" y="3288"/>
                <a:chExt cx="410" cy="742"/>
              </a:xfrm>
            </p:grpSpPr>
            <p:sp>
              <p:nvSpPr>
                <p:cNvPr id="35270" name="Line 270"/>
                <p:cNvSpPr>
                  <a:spLocks noChangeShapeType="1"/>
                </p:cNvSpPr>
                <p:nvPr/>
              </p:nvSpPr>
              <p:spPr bwMode="auto">
                <a:xfrm flipH="1">
                  <a:off x="3130" y="3288"/>
                  <a:ext cx="205" cy="6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charset="0"/>
                    <a:ea typeface="ＭＳ Ｐゴシック" pitchFamily="34" charset="-128"/>
                    <a:cs typeface="Arial"/>
                  </a:endParaRPr>
                </a:p>
              </p:txBody>
            </p:sp>
            <p:sp>
              <p:nvSpPr>
                <p:cNvPr id="35271" name="Line 271"/>
                <p:cNvSpPr>
                  <a:spLocks noChangeShapeType="1"/>
                </p:cNvSpPr>
                <p:nvPr/>
              </p:nvSpPr>
              <p:spPr bwMode="auto">
                <a:xfrm>
                  <a:off x="3335" y="3288"/>
                  <a:ext cx="205" cy="66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charset="0"/>
                    <a:ea typeface="ＭＳ Ｐゴシック" pitchFamily="34" charset="-128"/>
                    <a:cs typeface="Arial"/>
                  </a:endParaRPr>
                </a:p>
              </p:txBody>
            </p:sp>
            <p:sp>
              <p:nvSpPr>
                <p:cNvPr id="35272" name="Line 272"/>
                <p:cNvSpPr>
                  <a:spLocks noChangeShapeType="1"/>
                </p:cNvSpPr>
                <p:nvPr/>
              </p:nvSpPr>
              <p:spPr bwMode="auto">
                <a:xfrm>
                  <a:off x="3130" y="3957"/>
                  <a:ext cx="205" cy="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charset="0"/>
                    <a:ea typeface="ＭＳ Ｐゴシック" pitchFamily="34" charset="-128"/>
                    <a:cs typeface="Arial"/>
                  </a:endParaRPr>
                </a:p>
              </p:txBody>
            </p:sp>
            <p:sp>
              <p:nvSpPr>
                <p:cNvPr id="35273" name="Line 273"/>
                <p:cNvSpPr>
                  <a:spLocks noChangeShapeType="1"/>
                </p:cNvSpPr>
                <p:nvPr/>
              </p:nvSpPr>
              <p:spPr bwMode="auto">
                <a:xfrm flipH="1">
                  <a:off x="3335" y="3957"/>
                  <a:ext cx="205" cy="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charset="0"/>
                    <a:ea typeface="ＭＳ Ｐゴシック" pitchFamily="34" charset="-128"/>
                    <a:cs typeface="Arial"/>
                  </a:endParaRPr>
                </a:p>
              </p:txBody>
            </p:sp>
            <p:sp>
              <p:nvSpPr>
                <p:cNvPr id="35274" name="Line 274"/>
                <p:cNvSpPr>
                  <a:spLocks noChangeShapeType="1"/>
                </p:cNvSpPr>
                <p:nvPr/>
              </p:nvSpPr>
              <p:spPr bwMode="auto">
                <a:xfrm>
                  <a:off x="3335" y="3303"/>
                  <a:ext cx="0" cy="7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charset="0"/>
                    <a:ea typeface="ＭＳ Ｐゴシック" pitchFamily="34" charset="-128"/>
                    <a:cs typeface="Arial"/>
                  </a:endParaRPr>
                </a:p>
              </p:txBody>
            </p:sp>
            <p:sp>
              <p:nvSpPr>
                <p:cNvPr id="35275" name="Line 275"/>
                <p:cNvSpPr>
                  <a:spLocks noChangeShapeType="1"/>
                </p:cNvSpPr>
                <p:nvPr/>
              </p:nvSpPr>
              <p:spPr bwMode="auto">
                <a:xfrm flipV="1">
                  <a:off x="3130" y="3888"/>
                  <a:ext cx="205"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charset="0"/>
                    <a:ea typeface="ＭＳ Ｐゴシック" pitchFamily="34" charset="-128"/>
                    <a:cs typeface="Arial"/>
                  </a:endParaRPr>
                </a:p>
              </p:txBody>
            </p:sp>
            <p:sp>
              <p:nvSpPr>
                <p:cNvPr id="35276" name="Line 276"/>
                <p:cNvSpPr>
                  <a:spLocks noChangeShapeType="1"/>
                </p:cNvSpPr>
                <p:nvPr/>
              </p:nvSpPr>
              <p:spPr bwMode="auto">
                <a:xfrm flipH="1" flipV="1">
                  <a:off x="3335" y="3888"/>
                  <a:ext cx="205" cy="6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charset="0"/>
                    <a:ea typeface="ＭＳ Ｐゴシック" pitchFamily="34" charset="-128"/>
                    <a:cs typeface="Arial"/>
                  </a:endParaRPr>
                </a:p>
              </p:txBody>
            </p:sp>
            <p:sp>
              <p:nvSpPr>
                <p:cNvPr id="35277" name="Line 277"/>
                <p:cNvSpPr>
                  <a:spLocks noChangeShapeType="1"/>
                </p:cNvSpPr>
                <p:nvPr/>
              </p:nvSpPr>
              <p:spPr bwMode="auto">
                <a:xfrm>
                  <a:off x="3217" y="3668"/>
                  <a:ext cx="118" cy="5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charset="0"/>
                    <a:ea typeface="ＭＳ Ｐゴシック" pitchFamily="34" charset="-128"/>
                    <a:cs typeface="Arial"/>
                  </a:endParaRPr>
                </a:p>
              </p:txBody>
            </p:sp>
            <p:sp>
              <p:nvSpPr>
                <p:cNvPr id="35278" name="Line 278"/>
                <p:cNvSpPr>
                  <a:spLocks noChangeShapeType="1"/>
                </p:cNvSpPr>
                <p:nvPr/>
              </p:nvSpPr>
              <p:spPr bwMode="auto">
                <a:xfrm flipV="1">
                  <a:off x="3335" y="3668"/>
                  <a:ext cx="124" cy="5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charset="0"/>
                    <a:ea typeface="ＭＳ Ｐゴシック" pitchFamily="34" charset="-128"/>
                    <a:cs typeface="Arial"/>
                  </a:endParaRPr>
                </a:p>
              </p:txBody>
            </p:sp>
            <p:sp>
              <p:nvSpPr>
                <p:cNvPr id="35279" name="Line 279"/>
                <p:cNvSpPr>
                  <a:spLocks noChangeShapeType="1"/>
                </p:cNvSpPr>
                <p:nvPr/>
              </p:nvSpPr>
              <p:spPr bwMode="auto">
                <a:xfrm>
                  <a:off x="3178" y="3766"/>
                  <a:ext cx="152" cy="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charset="0"/>
                    <a:ea typeface="ＭＳ Ｐゴシック" pitchFamily="34" charset="-128"/>
                    <a:cs typeface="Arial"/>
                  </a:endParaRPr>
                </a:p>
              </p:txBody>
            </p:sp>
            <p:sp>
              <p:nvSpPr>
                <p:cNvPr id="35280" name="Line 280"/>
                <p:cNvSpPr>
                  <a:spLocks noChangeShapeType="1"/>
                </p:cNvSpPr>
                <p:nvPr/>
              </p:nvSpPr>
              <p:spPr bwMode="auto">
                <a:xfrm flipV="1">
                  <a:off x="3335" y="3781"/>
                  <a:ext cx="153" cy="6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charset="0"/>
                    <a:ea typeface="ＭＳ Ｐゴシック" pitchFamily="34" charset="-128"/>
                    <a:cs typeface="Arial"/>
                  </a:endParaRPr>
                </a:p>
              </p:txBody>
            </p:sp>
            <p:sp>
              <p:nvSpPr>
                <p:cNvPr id="35281" name="Line 281"/>
                <p:cNvSpPr>
                  <a:spLocks noChangeShapeType="1"/>
                </p:cNvSpPr>
                <p:nvPr/>
              </p:nvSpPr>
              <p:spPr bwMode="auto">
                <a:xfrm flipV="1">
                  <a:off x="3335" y="3567"/>
                  <a:ext cx="78"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charset="0"/>
                    <a:ea typeface="ＭＳ Ｐゴシック" pitchFamily="34" charset="-128"/>
                    <a:cs typeface="Arial"/>
                  </a:endParaRPr>
                </a:p>
              </p:txBody>
            </p:sp>
            <p:sp>
              <p:nvSpPr>
                <p:cNvPr id="35282" name="Line 282"/>
                <p:cNvSpPr>
                  <a:spLocks noChangeShapeType="1"/>
                </p:cNvSpPr>
                <p:nvPr/>
              </p:nvSpPr>
              <p:spPr bwMode="auto">
                <a:xfrm flipV="1">
                  <a:off x="3335" y="3428"/>
                  <a:ext cx="49" cy="2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charset="0"/>
                    <a:ea typeface="ＭＳ Ｐゴシック" pitchFamily="34" charset="-128"/>
                    <a:cs typeface="Arial"/>
                  </a:endParaRPr>
                </a:p>
              </p:txBody>
            </p:sp>
            <p:sp>
              <p:nvSpPr>
                <p:cNvPr id="35283" name="Line 283"/>
                <p:cNvSpPr>
                  <a:spLocks noChangeShapeType="1"/>
                </p:cNvSpPr>
                <p:nvPr/>
              </p:nvSpPr>
              <p:spPr bwMode="auto">
                <a:xfrm>
                  <a:off x="3247" y="3558"/>
                  <a:ext cx="95" cy="3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charset="0"/>
                    <a:ea typeface="ＭＳ Ｐゴシック" pitchFamily="34" charset="-128"/>
                    <a:cs typeface="Arial"/>
                  </a:endParaRPr>
                </a:p>
              </p:txBody>
            </p:sp>
            <p:sp>
              <p:nvSpPr>
                <p:cNvPr id="35284" name="Line 284"/>
                <p:cNvSpPr>
                  <a:spLocks noChangeShapeType="1"/>
                </p:cNvSpPr>
                <p:nvPr/>
              </p:nvSpPr>
              <p:spPr bwMode="auto">
                <a:xfrm>
                  <a:off x="3289" y="3422"/>
                  <a:ext cx="55" cy="3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charset="0"/>
                    <a:ea typeface="ＭＳ Ｐゴシック" pitchFamily="34" charset="-128"/>
                    <a:cs typeface="Arial"/>
                  </a:endParaRPr>
                </a:p>
              </p:txBody>
            </p:sp>
          </p:grpSp>
          <p:pic>
            <p:nvPicPr>
              <p:cNvPr id="35268" name="Picture 836" descr="cell_tower_radiation cop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 y="2409"/>
                <a:ext cx="576" cy="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269" name="Oval 837"/>
              <p:cNvSpPr>
                <a:spLocks noChangeArrowheads="1"/>
              </p:cNvSpPr>
              <p:nvPr/>
            </p:nvSpPr>
            <p:spPr bwMode="auto">
              <a:xfrm>
                <a:off x="986" y="2596"/>
                <a:ext cx="66" cy="69"/>
              </a:xfrm>
              <a:prstGeom prst="ellipse">
                <a:avLst/>
              </a:prstGeom>
              <a:solidFill>
                <a:schemeClr val="tx2"/>
              </a:solidFill>
              <a:ln w="9525">
                <a:solidFill>
                  <a:schemeClr val="tx1"/>
                </a:solidFill>
                <a:round/>
                <a:headEnd/>
                <a:tailEnd/>
              </a:ln>
            </p:spPr>
            <p:txBody>
              <a:bodyPr wrap="none" anchor="ct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zh-CN" sz="2400" b="0" i="0" u="none" strike="noStrike" kern="1200" cap="none" spc="0" normalizeH="0" baseline="0" noProof="0">
                  <a:ln>
                    <a:noFill/>
                  </a:ln>
                  <a:solidFill>
                    <a:srgbClr val="000000"/>
                  </a:solidFill>
                  <a:effectLst/>
                  <a:uLnTx/>
                  <a:uFillTx/>
                  <a:latin typeface="Arial" charset="0"/>
                  <a:ea typeface="ＭＳ Ｐゴシック" pitchFamily="34" charset="-128"/>
                  <a:cs typeface="Arial"/>
                </a:endParaRPr>
              </a:p>
            </p:txBody>
          </p:sp>
        </p:grpSp>
        <p:grpSp>
          <p:nvGrpSpPr>
            <p:cNvPr id="35263" name="Group 838"/>
            <p:cNvGrpSpPr>
              <a:grpSpLocks/>
            </p:cNvGrpSpPr>
            <p:nvPr/>
          </p:nvGrpSpPr>
          <p:grpSpPr bwMode="auto">
            <a:xfrm>
              <a:off x="98" y="2444"/>
              <a:ext cx="355" cy="265"/>
              <a:chOff x="2967" y="478"/>
              <a:chExt cx="788" cy="625"/>
            </a:xfrm>
          </p:grpSpPr>
          <p:pic>
            <p:nvPicPr>
              <p:cNvPr id="35265" name="Picture 839" descr="access_point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12" y="559"/>
                <a:ext cx="576" cy="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266" name="Picture 840" descr="antenna_radiation_stylized"/>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67" y="478"/>
                <a:ext cx="788"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5264" name="Line 841"/>
            <p:cNvSpPr>
              <a:spLocks noChangeShapeType="1"/>
            </p:cNvSpPr>
            <p:nvPr/>
          </p:nvSpPr>
          <p:spPr bwMode="auto">
            <a:xfrm>
              <a:off x="288" y="2830"/>
              <a:ext cx="26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charset="0"/>
                <a:ea typeface="ＭＳ Ｐゴシック" pitchFamily="34" charset="-128"/>
                <a:cs typeface="Arial"/>
              </a:endParaRPr>
            </a:p>
          </p:txBody>
        </p:sp>
      </p:grpSp>
      <p:grpSp>
        <p:nvGrpSpPr>
          <p:cNvPr id="6" name="Group 852"/>
          <p:cNvGrpSpPr>
            <a:grpSpLocks/>
          </p:cNvGrpSpPr>
          <p:nvPr/>
        </p:nvGrpSpPr>
        <p:grpSpPr bwMode="auto">
          <a:xfrm>
            <a:off x="633413" y="5457825"/>
            <a:ext cx="646112" cy="477838"/>
            <a:chOff x="293" y="3440"/>
            <a:chExt cx="407" cy="301"/>
          </a:xfrm>
        </p:grpSpPr>
        <p:sp>
          <p:nvSpPr>
            <p:cNvPr id="35250" name="Text Box 662"/>
            <p:cNvSpPr txBox="1">
              <a:spLocks noChangeArrowheads="1"/>
            </p:cNvSpPr>
            <p:nvPr/>
          </p:nvSpPr>
          <p:spPr bwMode="auto">
            <a:xfrm>
              <a:off x="293" y="3549"/>
              <a:ext cx="40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400" b="0" i="0" u="none" strike="noStrike" kern="1200" cap="none" spc="0" normalizeH="0" baseline="0" noProof="0">
                  <a:ln>
                    <a:noFill/>
                  </a:ln>
                  <a:solidFill>
                    <a:srgbClr val="000000"/>
                  </a:solidFill>
                  <a:effectLst/>
                  <a:uLnTx/>
                  <a:uFillTx/>
                  <a:latin typeface="Arial" charset="0"/>
                  <a:ea typeface="ＭＳ Ｐゴシック" pitchFamily="34" charset="-128"/>
                  <a:cs typeface="Arial"/>
                </a:rPr>
                <a:t>router</a:t>
              </a:r>
            </a:p>
          </p:txBody>
        </p:sp>
        <p:grpSp>
          <p:nvGrpSpPr>
            <p:cNvPr id="35251" name="Group 843"/>
            <p:cNvGrpSpPr>
              <a:grpSpLocks/>
            </p:cNvGrpSpPr>
            <p:nvPr/>
          </p:nvGrpSpPr>
          <p:grpSpPr bwMode="auto">
            <a:xfrm>
              <a:off x="337" y="3440"/>
              <a:ext cx="306" cy="128"/>
              <a:chOff x="4650" y="1129"/>
              <a:chExt cx="246" cy="95"/>
            </a:xfrm>
          </p:grpSpPr>
          <p:sp>
            <p:nvSpPr>
              <p:cNvPr id="35252"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zh-CN" sz="2400" b="0" i="0" u="none" strike="noStrike" kern="1200" cap="none" spc="0" normalizeH="0" baseline="0" noProof="0">
                  <a:ln>
                    <a:noFill/>
                  </a:ln>
                  <a:solidFill>
                    <a:srgbClr val="000000"/>
                  </a:solidFill>
                  <a:effectLst/>
                  <a:uLnTx/>
                  <a:uFillTx/>
                  <a:latin typeface="Times New Roman" pitchFamily="18" charset="0"/>
                  <a:ea typeface="ＭＳ Ｐゴシック" pitchFamily="34" charset="-128"/>
                  <a:cs typeface="Arial"/>
                </a:endParaRPr>
              </a:p>
            </p:txBody>
          </p:sp>
          <p:sp>
            <p:nvSpPr>
              <p:cNvPr id="35253"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zh-CN" sz="2400" b="0" i="0" u="none" strike="noStrike" kern="1200" cap="none" spc="0" normalizeH="0" baseline="0" noProof="0">
                  <a:ln>
                    <a:noFill/>
                  </a:ln>
                  <a:solidFill>
                    <a:srgbClr val="000000"/>
                  </a:solidFill>
                  <a:effectLst/>
                  <a:uLnTx/>
                  <a:uFillTx/>
                  <a:latin typeface="Times New Roman" pitchFamily="18" charset="0"/>
                  <a:ea typeface="ＭＳ Ｐゴシック" pitchFamily="34" charset="-128"/>
                  <a:cs typeface="Arial"/>
                </a:endParaRPr>
              </a:p>
            </p:txBody>
          </p:sp>
          <p:sp>
            <p:nvSpPr>
              <p:cNvPr id="35254"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zh-CN" sz="2400" b="0" i="0" u="none" strike="noStrike" kern="1200" cap="none" spc="0" normalizeH="0" baseline="0" noProof="0">
                  <a:ln>
                    <a:noFill/>
                  </a:ln>
                  <a:solidFill>
                    <a:srgbClr val="000000"/>
                  </a:solidFill>
                  <a:effectLst/>
                  <a:uLnTx/>
                  <a:uFillTx/>
                  <a:latin typeface="Times New Roman" pitchFamily="18" charset="0"/>
                  <a:ea typeface="ＭＳ Ｐゴシック" pitchFamily="34" charset="-128"/>
                  <a:cs typeface="Arial"/>
                </a:endParaRPr>
              </a:p>
            </p:txBody>
          </p:sp>
          <p:grpSp>
            <p:nvGrpSpPr>
              <p:cNvPr id="35255" name="Group 847"/>
              <p:cNvGrpSpPr>
                <a:grpSpLocks/>
              </p:cNvGrpSpPr>
              <p:nvPr/>
            </p:nvGrpSpPr>
            <p:grpSpPr bwMode="auto">
              <a:xfrm>
                <a:off x="4699" y="1145"/>
                <a:ext cx="138" cy="29"/>
                <a:chOff x="2468" y="1332"/>
                <a:chExt cx="310" cy="60"/>
              </a:xfrm>
            </p:grpSpPr>
            <p:sp>
              <p:nvSpPr>
                <p:cNvPr id="35258" name="Freeform 84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charset="0"/>
                    <a:ea typeface="ＭＳ Ｐゴシック" pitchFamily="34" charset="-128"/>
                    <a:cs typeface="Arial"/>
                  </a:endParaRPr>
                </a:p>
              </p:txBody>
            </p:sp>
            <p:sp>
              <p:nvSpPr>
                <p:cNvPr id="35259" name="Freeform 84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charset="0"/>
                    <a:ea typeface="ＭＳ Ｐゴシック" pitchFamily="34" charset="-128"/>
                    <a:cs typeface="Arial"/>
                  </a:endParaRPr>
                </a:p>
              </p:txBody>
            </p:sp>
          </p:grpSp>
          <p:sp>
            <p:nvSpPr>
              <p:cNvPr id="35256" name="Line 850"/>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charset="0"/>
                  <a:ea typeface="ＭＳ Ｐゴシック" pitchFamily="34" charset="-128"/>
                  <a:cs typeface="Arial"/>
                </a:endParaRPr>
              </a:p>
            </p:txBody>
          </p:sp>
          <p:sp>
            <p:nvSpPr>
              <p:cNvPr id="35257" name="Line 851"/>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charset="0"/>
                  <a:ea typeface="ＭＳ Ｐゴシック" pitchFamily="34" charset="-128"/>
                  <a:cs typeface="Arial"/>
                </a:endParaRPr>
              </a:p>
            </p:txBody>
          </p:sp>
        </p:grpSp>
      </p:grpSp>
      <p:grpSp>
        <p:nvGrpSpPr>
          <p:cNvPr id="34825" name="Group 1"/>
          <p:cNvGrpSpPr>
            <a:grpSpLocks/>
          </p:cNvGrpSpPr>
          <p:nvPr/>
        </p:nvGrpSpPr>
        <p:grpSpPr bwMode="auto">
          <a:xfrm>
            <a:off x="5495539" y="1384300"/>
            <a:ext cx="3551237" cy="4743450"/>
            <a:chOff x="5202238" y="1384300"/>
            <a:chExt cx="3551237" cy="4743450"/>
          </a:xfrm>
        </p:grpSpPr>
        <p:sp>
          <p:nvSpPr>
            <p:cNvPr id="34895" name="Freeform 415"/>
            <p:cNvSpPr>
              <a:spLocks/>
            </p:cNvSpPr>
            <p:nvPr/>
          </p:nvSpPr>
          <p:spPr bwMode="auto">
            <a:xfrm>
              <a:off x="7004050" y="3527425"/>
              <a:ext cx="1314450" cy="674688"/>
            </a:xfrm>
            <a:custGeom>
              <a:avLst/>
              <a:gdLst>
                <a:gd name="T0" fmla="*/ 2147483647 w 828"/>
                <a:gd name="T1" fmla="*/ 2147483647 h 425"/>
                <a:gd name="T2" fmla="*/ 2147483647 w 828"/>
                <a:gd name="T3" fmla="*/ 2147483647 h 425"/>
                <a:gd name="T4" fmla="*/ 2147483647 w 828"/>
                <a:gd name="T5" fmla="*/ 2147483647 h 425"/>
                <a:gd name="T6" fmla="*/ 2147483647 w 828"/>
                <a:gd name="T7" fmla="*/ 2147483647 h 425"/>
                <a:gd name="T8" fmla="*/ 2147483647 w 828"/>
                <a:gd name="T9" fmla="*/ 2147483647 h 425"/>
                <a:gd name="T10" fmla="*/ 2147483647 w 828"/>
                <a:gd name="T11" fmla="*/ 2147483647 h 425"/>
                <a:gd name="T12" fmla="*/ 2147483647 w 828"/>
                <a:gd name="T13" fmla="*/ 2147483647 h 425"/>
                <a:gd name="T14" fmla="*/ 2147483647 w 828"/>
                <a:gd name="T15" fmla="*/ 2147483647 h 425"/>
                <a:gd name="T16" fmla="*/ 2147483647 w 828"/>
                <a:gd name="T17" fmla="*/ 2147483647 h 425"/>
                <a:gd name="T18" fmla="*/ 2147483647 w 828"/>
                <a:gd name="T19" fmla="*/ 2147483647 h 425"/>
                <a:gd name="T20" fmla="*/ 2147483647 w 828"/>
                <a:gd name="T21" fmla="*/ 2147483647 h 425"/>
                <a:gd name="T22" fmla="*/ 2147483647 w 828"/>
                <a:gd name="T23" fmla="*/ 2147483647 h 42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28"/>
                <a:gd name="T37" fmla="*/ 0 h 425"/>
                <a:gd name="T38" fmla="*/ 828 w 828"/>
                <a:gd name="T39" fmla="*/ 425 h 42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28" h="425">
                  <a:moveTo>
                    <a:pt x="382" y="30"/>
                  </a:moveTo>
                  <a:cubicBezTo>
                    <a:pt x="350" y="29"/>
                    <a:pt x="413" y="30"/>
                    <a:pt x="370" y="30"/>
                  </a:cubicBezTo>
                  <a:cubicBezTo>
                    <a:pt x="327" y="30"/>
                    <a:pt x="187" y="16"/>
                    <a:pt x="126" y="32"/>
                  </a:cubicBezTo>
                  <a:cubicBezTo>
                    <a:pt x="65" y="48"/>
                    <a:pt x="12" y="86"/>
                    <a:pt x="6" y="126"/>
                  </a:cubicBezTo>
                  <a:cubicBezTo>
                    <a:pt x="0" y="166"/>
                    <a:pt x="44" y="231"/>
                    <a:pt x="92" y="274"/>
                  </a:cubicBezTo>
                  <a:cubicBezTo>
                    <a:pt x="140" y="317"/>
                    <a:pt x="217" y="360"/>
                    <a:pt x="292" y="384"/>
                  </a:cubicBezTo>
                  <a:cubicBezTo>
                    <a:pt x="367" y="408"/>
                    <a:pt x="472" y="425"/>
                    <a:pt x="540" y="416"/>
                  </a:cubicBezTo>
                  <a:cubicBezTo>
                    <a:pt x="608" y="407"/>
                    <a:pt x="659" y="371"/>
                    <a:pt x="698" y="330"/>
                  </a:cubicBezTo>
                  <a:cubicBezTo>
                    <a:pt x="737" y="289"/>
                    <a:pt x="760" y="221"/>
                    <a:pt x="776" y="170"/>
                  </a:cubicBezTo>
                  <a:cubicBezTo>
                    <a:pt x="792" y="119"/>
                    <a:pt x="828" y="44"/>
                    <a:pt x="792" y="22"/>
                  </a:cubicBezTo>
                  <a:cubicBezTo>
                    <a:pt x="756" y="0"/>
                    <a:pt x="630" y="37"/>
                    <a:pt x="560" y="38"/>
                  </a:cubicBezTo>
                  <a:cubicBezTo>
                    <a:pt x="490" y="39"/>
                    <a:pt x="414" y="31"/>
                    <a:pt x="382" y="30"/>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charset="0"/>
                <a:ea typeface="ＭＳ Ｐゴシック" pitchFamily="34" charset="-128"/>
                <a:cs typeface="Arial"/>
              </a:endParaRPr>
            </a:p>
          </p:txBody>
        </p:sp>
        <p:sp>
          <p:nvSpPr>
            <p:cNvPr id="34896" name="Freeform 416"/>
            <p:cNvSpPr>
              <a:spLocks/>
            </p:cNvSpPr>
            <p:nvPr/>
          </p:nvSpPr>
          <p:spPr bwMode="auto">
            <a:xfrm>
              <a:off x="7023100" y="2001838"/>
              <a:ext cx="1730375" cy="1125538"/>
            </a:xfrm>
            <a:custGeom>
              <a:avLst/>
              <a:gdLst>
                <a:gd name="T0" fmla="*/ 2147483647 w 765"/>
                <a:gd name="T1" fmla="*/ 2147483647 h 459"/>
                <a:gd name="T2" fmla="*/ 2147483647 w 765"/>
                <a:gd name="T3" fmla="*/ 2147483647 h 459"/>
                <a:gd name="T4" fmla="*/ 2147483647 w 765"/>
                <a:gd name="T5" fmla="*/ 2147483647 h 459"/>
                <a:gd name="T6" fmla="*/ 2147483647 w 765"/>
                <a:gd name="T7" fmla="*/ 2147483647 h 459"/>
                <a:gd name="T8" fmla="*/ 2147483647 w 765"/>
                <a:gd name="T9" fmla="*/ 2147483647 h 459"/>
                <a:gd name="T10" fmla="*/ 2147483647 w 765"/>
                <a:gd name="T11" fmla="*/ 2147483647 h 459"/>
                <a:gd name="T12" fmla="*/ 2147483647 w 765"/>
                <a:gd name="T13" fmla="*/ 2147483647 h 459"/>
                <a:gd name="T14" fmla="*/ 2147483647 w 765"/>
                <a:gd name="T15" fmla="*/ 2147483647 h 459"/>
                <a:gd name="T16" fmla="*/ 2147483647 w 765"/>
                <a:gd name="T17" fmla="*/ 2147483647 h 459"/>
                <a:gd name="T18" fmla="*/ 2147483647 w 765"/>
                <a:gd name="T19" fmla="*/ 2147483647 h 459"/>
                <a:gd name="T20" fmla="*/ 2147483647 w 765"/>
                <a:gd name="T21" fmla="*/ 2147483647 h 459"/>
                <a:gd name="T22" fmla="*/ 2147483647 w 765"/>
                <a:gd name="T23" fmla="*/ 2147483647 h 4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65"/>
                <a:gd name="T37" fmla="*/ 0 h 459"/>
                <a:gd name="T38" fmla="*/ 765 w 765"/>
                <a:gd name="T39" fmla="*/ 459 h 4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65" h="459">
                  <a:moveTo>
                    <a:pt x="424" y="10"/>
                  </a:moveTo>
                  <a:cubicBezTo>
                    <a:pt x="362" y="16"/>
                    <a:pt x="343" y="55"/>
                    <a:pt x="288" y="70"/>
                  </a:cubicBezTo>
                  <a:cubicBezTo>
                    <a:pt x="233" y="85"/>
                    <a:pt x="142" y="56"/>
                    <a:pt x="96" y="100"/>
                  </a:cubicBezTo>
                  <a:cubicBezTo>
                    <a:pt x="50" y="144"/>
                    <a:pt x="0" y="279"/>
                    <a:pt x="14" y="336"/>
                  </a:cubicBezTo>
                  <a:cubicBezTo>
                    <a:pt x="28" y="393"/>
                    <a:pt x="125" y="429"/>
                    <a:pt x="180" y="444"/>
                  </a:cubicBezTo>
                  <a:cubicBezTo>
                    <a:pt x="235" y="459"/>
                    <a:pt x="279" y="426"/>
                    <a:pt x="346" y="426"/>
                  </a:cubicBezTo>
                  <a:cubicBezTo>
                    <a:pt x="413" y="426"/>
                    <a:pt x="525" y="443"/>
                    <a:pt x="584" y="444"/>
                  </a:cubicBezTo>
                  <a:cubicBezTo>
                    <a:pt x="643" y="445"/>
                    <a:pt x="670" y="446"/>
                    <a:pt x="698" y="434"/>
                  </a:cubicBezTo>
                  <a:cubicBezTo>
                    <a:pt x="726" y="422"/>
                    <a:pt x="743" y="418"/>
                    <a:pt x="752" y="372"/>
                  </a:cubicBezTo>
                  <a:cubicBezTo>
                    <a:pt x="761" y="326"/>
                    <a:pt x="765" y="214"/>
                    <a:pt x="750" y="158"/>
                  </a:cubicBezTo>
                  <a:cubicBezTo>
                    <a:pt x="735" y="102"/>
                    <a:pt x="716" y="58"/>
                    <a:pt x="662" y="34"/>
                  </a:cubicBezTo>
                  <a:cubicBezTo>
                    <a:pt x="608" y="10"/>
                    <a:pt x="505" y="0"/>
                    <a:pt x="424" y="10"/>
                  </a:cubicBezTo>
                  <a:close/>
                </a:path>
              </a:pathLst>
            </a:custGeom>
            <a:gradFill rotWithShape="1">
              <a:gsLst>
                <a:gs pos="0">
                  <a:srgbClr val="00CCFF"/>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charset="0"/>
                <a:ea typeface="ＭＳ Ｐゴシック" pitchFamily="34" charset="-128"/>
                <a:cs typeface="Arial"/>
              </a:endParaRPr>
            </a:p>
          </p:txBody>
        </p:sp>
        <p:sp>
          <p:nvSpPr>
            <p:cNvPr id="34897" name="Freeform 417"/>
            <p:cNvSpPr>
              <a:spLocks/>
            </p:cNvSpPr>
            <p:nvPr/>
          </p:nvSpPr>
          <p:spPr bwMode="auto">
            <a:xfrm>
              <a:off x="5202238" y="1709738"/>
              <a:ext cx="1736725" cy="107156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charset="0"/>
                <a:ea typeface="ＭＳ Ｐゴシック" pitchFamily="34" charset="-128"/>
                <a:cs typeface="Arial"/>
              </a:endParaRPr>
            </a:p>
          </p:txBody>
        </p:sp>
        <p:grpSp>
          <p:nvGrpSpPr>
            <p:cNvPr id="34898" name="Group 418"/>
            <p:cNvGrpSpPr>
              <a:grpSpLocks/>
            </p:cNvGrpSpPr>
            <p:nvPr/>
          </p:nvGrpSpPr>
          <p:grpSpPr bwMode="auto">
            <a:xfrm>
              <a:off x="5278438" y="2974975"/>
              <a:ext cx="1458912" cy="933450"/>
              <a:chOff x="2889" y="1631"/>
              <a:chExt cx="980" cy="743"/>
            </a:xfrm>
          </p:grpSpPr>
          <p:sp>
            <p:nvSpPr>
              <p:cNvPr id="35248" name="Rectangle 419"/>
              <p:cNvSpPr>
                <a:spLocks noChangeArrowheads="1"/>
              </p:cNvSpPr>
              <p:nvPr/>
            </p:nvSpPr>
            <p:spPr bwMode="auto">
              <a:xfrm>
                <a:off x="3046" y="1841"/>
                <a:ext cx="663" cy="533"/>
              </a:xfrm>
              <a:prstGeom prst="rect">
                <a:avLst/>
              </a:prstGeom>
              <a:solidFill>
                <a:srgbClr val="00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zh-CN" sz="2400" b="0" i="0" u="none" strike="noStrike" kern="1200" cap="none" spc="0" normalizeH="0" baseline="0" noProof="0">
                  <a:ln>
                    <a:noFill/>
                  </a:ln>
                  <a:solidFill>
                    <a:srgbClr val="000000"/>
                  </a:solidFill>
                  <a:effectLst/>
                  <a:uLnTx/>
                  <a:uFillTx/>
                  <a:latin typeface="Arial" charset="0"/>
                  <a:ea typeface="ＭＳ Ｐゴシック" pitchFamily="34" charset="-128"/>
                  <a:cs typeface="Arial"/>
                </a:endParaRPr>
              </a:p>
            </p:txBody>
          </p:sp>
          <p:sp>
            <p:nvSpPr>
              <p:cNvPr id="35249" name="AutoShape 420"/>
              <p:cNvSpPr>
                <a:spLocks noChangeArrowheads="1"/>
              </p:cNvSpPr>
              <p:nvPr/>
            </p:nvSpPr>
            <p:spPr bwMode="auto">
              <a:xfrm>
                <a:off x="2889" y="1631"/>
                <a:ext cx="980" cy="253"/>
              </a:xfrm>
              <a:prstGeom prst="triangle">
                <a:avLst>
                  <a:gd name="adj" fmla="val 50000"/>
                </a:avLst>
              </a:prstGeom>
              <a:solidFill>
                <a:srgbClr val="00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zh-CN" sz="2400" b="0" i="0" u="none" strike="noStrike" kern="1200" cap="none" spc="0" normalizeH="0" baseline="0" noProof="0">
                  <a:ln>
                    <a:noFill/>
                  </a:ln>
                  <a:solidFill>
                    <a:srgbClr val="00CCFF"/>
                  </a:solidFill>
                  <a:effectLst/>
                  <a:uLnTx/>
                  <a:uFillTx/>
                  <a:latin typeface="Arial" charset="0"/>
                  <a:ea typeface="ＭＳ Ｐゴシック" pitchFamily="34" charset="-128"/>
                  <a:cs typeface="Arial"/>
                </a:endParaRPr>
              </a:p>
            </p:txBody>
          </p:sp>
        </p:grpSp>
        <p:sp>
          <p:nvSpPr>
            <p:cNvPr id="34899" name="Line 421"/>
            <p:cNvSpPr>
              <a:spLocks noChangeShapeType="1"/>
            </p:cNvSpPr>
            <p:nvPr/>
          </p:nvSpPr>
          <p:spPr bwMode="auto">
            <a:xfrm>
              <a:off x="7396163" y="3813175"/>
              <a:ext cx="163512" cy="1206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charset="0"/>
                <a:ea typeface="ＭＳ Ｐゴシック" pitchFamily="34" charset="-128"/>
                <a:cs typeface="Arial"/>
              </a:endParaRPr>
            </a:p>
          </p:txBody>
        </p:sp>
        <p:sp>
          <p:nvSpPr>
            <p:cNvPr id="34900" name="Line 422"/>
            <p:cNvSpPr>
              <a:spLocks noChangeShapeType="1"/>
            </p:cNvSpPr>
            <p:nvPr/>
          </p:nvSpPr>
          <p:spPr bwMode="auto">
            <a:xfrm>
              <a:off x="7493000" y="3733800"/>
              <a:ext cx="279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charset="0"/>
                <a:ea typeface="ＭＳ Ｐゴシック" pitchFamily="34" charset="-128"/>
                <a:cs typeface="Arial"/>
              </a:endParaRPr>
            </a:p>
          </p:txBody>
        </p:sp>
        <p:sp>
          <p:nvSpPr>
            <p:cNvPr id="34901" name="Line 423"/>
            <p:cNvSpPr>
              <a:spLocks noChangeShapeType="1"/>
            </p:cNvSpPr>
            <p:nvPr/>
          </p:nvSpPr>
          <p:spPr bwMode="auto">
            <a:xfrm flipV="1">
              <a:off x="7729538" y="3819525"/>
              <a:ext cx="134937" cy="1047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charset="0"/>
                <a:ea typeface="ＭＳ Ｐゴシック" pitchFamily="34" charset="-128"/>
                <a:cs typeface="Arial"/>
              </a:endParaRPr>
            </a:p>
          </p:txBody>
        </p:sp>
        <p:sp>
          <p:nvSpPr>
            <p:cNvPr id="34902" name="Line 424"/>
            <p:cNvSpPr>
              <a:spLocks noChangeShapeType="1"/>
            </p:cNvSpPr>
            <p:nvPr/>
          </p:nvSpPr>
          <p:spPr bwMode="auto">
            <a:xfrm>
              <a:off x="6427788" y="3740150"/>
              <a:ext cx="67945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charset="0"/>
                <a:ea typeface="ＭＳ Ｐゴシック" pitchFamily="34" charset="-128"/>
                <a:cs typeface="Arial"/>
              </a:endParaRPr>
            </a:p>
          </p:txBody>
        </p:sp>
        <p:sp>
          <p:nvSpPr>
            <p:cNvPr id="34903" name="Line 425"/>
            <p:cNvSpPr>
              <a:spLocks noChangeShapeType="1"/>
            </p:cNvSpPr>
            <p:nvPr/>
          </p:nvSpPr>
          <p:spPr bwMode="auto">
            <a:xfrm>
              <a:off x="6723063" y="2587625"/>
              <a:ext cx="509587" cy="31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charset="0"/>
                <a:ea typeface="ＭＳ Ｐゴシック" pitchFamily="34" charset="-128"/>
                <a:cs typeface="Arial"/>
              </a:endParaRPr>
            </a:p>
          </p:txBody>
        </p:sp>
        <p:sp>
          <p:nvSpPr>
            <p:cNvPr id="34904" name="Line 426"/>
            <p:cNvSpPr>
              <a:spLocks noChangeShapeType="1"/>
            </p:cNvSpPr>
            <p:nvPr/>
          </p:nvSpPr>
          <p:spPr bwMode="auto">
            <a:xfrm>
              <a:off x="6289675" y="2403475"/>
              <a:ext cx="152400" cy="952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charset="0"/>
                <a:ea typeface="ＭＳ Ｐゴシック" pitchFamily="34" charset="-128"/>
                <a:cs typeface="Arial"/>
              </a:endParaRPr>
            </a:p>
          </p:txBody>
        </p:sp>
        <p:sp>
          <p:nvSpPr>
            <p:cNvPr id="34905" name="Freeform 427"/>
            <p:cNvSpPr>
              <a:spLocks/>
            </p:cNvSpPr>
            <p:nvPr/>
          </p:nvSpPr>
          <p:spPr bwMode="auto">
            <a:xfrm>
              <a:off x="5497513" y="4378325"/>
              <a:ext cx="3079750" cy="1665288"/>
            </a:xfrm>
            <a:custGeom>
              <a:avLst/>
              <a:gdLst>
                <a:gd name="T0" fmla="*/ 2147483647 w 1940"/>
                <a:gd name="T1" fmla="*/ 2147483647 h 1049"/>
                <a:gd name="T2" fmla="*/ 2147483647 w 1940"/>
                <a:gd name="T3" fmla="*/ 2147483647 h 1049"/>
                <a:gd name="T4" fmla="*/ 2147483647 w 1940"/>
                <a:gd name="T5" fmla="*/ 2147483647 h 1049"/>
                <a:gd name="T6" fmla="*/ 2147483647 w 1940"/>
                <a:gd name="T7" fmla="*/ 2147483647 h 1049"/>
                <a:gd name="T8" fmla="*/ 2147483647 w 1940"/>
                <a:gd name="T9" fmla="*/ 2147483647 h 1049"/>
                <a:gd name="T10" fmla="*/ 2147483647 w 1940"/>
                <a:gd name="T11" fmla="*/ 2147483647 h 1049"/>
                <a:gd name="T12" fmla="*/ 2147483647 w 1940"/>
                <a:gd name="T13" fmla="*/ 2147483647 h 1049"/>
                <a:gd name="T14" fmla="*/ 2147483647 w 1940"/>
                <a:gd name="T15" fmla="*/ 2147483647 h 1049"/>
                <a:gd name="T16" fmla="*/ 2147483647 w 1940"/>
                <a:gd name="T17" fmla="*/ 2147483647 h 1049"/>
                <a:gd name="T18" fmla="*/ 2147483647 w 1940"/>
                <a:gd name="T19" fmla="*/ 2147483647 h 1049"/>
                <a:gd name="T20" fmla="*/ 2147483647 w 1940"/>
                <a:gd name="T21" fmla="*/ 2147483647 h 1049"/>
                <a:gd name="T22" fmla="*/ 2147483647 w 1940"/>
                <a:gd name="T23" fmla="*/ 2147483647 h 1049"/>
                <a:gd name="T24" fmla="*/ 2147483647 w 1940"/>
                <a:gd name="T25" fmla="*/ 2147483647 h 1049"/>
                <a:gd name="T26" fmla="*/ 2147483647 w 1940"/>
                <a:gd name="T27" fmla="*/ 2147483647 h 1049"/>
                <a:gd name="T28" fmla="*/ 2147483647 w 1940"/>
                <a:gd name="T29" fmla="*/ 2147483647 h 1049"/>
                <a:gd name="T30" fmla="*/ 2147483647 w 1940"/>
                <a:gd name="T31" fmla="*/ 2147483647 h 104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940"/>
                <a:gd name="T49" fmla="*/ 0 h 1049"/>
                <a:gd name="T50" fmla="*/ 1940 w 1940"/>
                <a:gd name="T51" fmla="*/ 1049 h 104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940" h="1049">
                  <a:moveTo>
                    <a:pt x="952" y="26"/>
                  </a:moveTo>
                  <a:cubicBezTo>
                    <a:pt x="867" y="45"/>
                    <a:pt x="832" y="118"/>
                    <a:pt x="755" y="125"/>
                  </a:cubicBezTo>
                  <a:cubicBezTo>
                    <a:pt x="678" y="132"/>
                    <a:pt x="587" y="72"/>
                    <a:pt x="488" y="68"/>
                  </a:cubicBezTo>
                  <a:cubicBezTo>
                    <a:pt x="389" y="64"/>
                    <a:pt x="237" y="48"/>
                    <a:pt x="158" y="101"/>
                  </a:cubicBezTo>
                  <a:cubicBezTo>
                    <a:pt x="79" y="154"/>
                    <a:pt x="28" y="298"/>
                    <a:pt x="14" y="389"/>
                  </a:cubicBezTo>
                  <a:cubicBezTo>
                    <a:pt x="0" y="480"/>
                    <a:pt x="25" y="595"/>
                    <a:pt x="71" y="648"/>
                  </a:cubicBezTo>
                  <a:cubicBezTo>
                    <a:pt x="117" y="701"/>
                    <a:pt x="205" y="665"/>
                    <a:pt x="288" y="706"/>
                  </a:cubicBezTo>
                  <a:cubicBezTo>
                    <a:pt x="371" y="747"/>
                    <a:pt x="450" y="842"/>
                    <a:pt x="568" y="893"/>
                  </a:cubicBezTo>
                  <a:cubicBezTo>
                    <a:pt x="686" y="944"/>
                    <a:pt x="852" y="991"/>
                    <a:pt x="996" y="1014"/>
                  </a:cubicBezTo>
                  <a:cubicBezTo>
                    <a:pt x="1140" y="1036"/>
                    <a:pt x="1309" y="1049"/>
                    <a:pt x="1433" y="1031"/>
                  </a:cubicBezTo>
                  <a:cubicBezTo>
                    <a:pt x="1557" y="1012"/>
                    <a:pt x="1657" y="960"/>
                    <a:pt x="1739" y="907"/>
                  </a:cubicBezTo>
                  <a:cubicBezTo>
                    <a:pt x="1821" y="855"/>
                    <a:pt x="1906" y="824"/>
                    <a:pt x="1923" y="714"/>
                  </a:cubicBezTo>
                  <a:cubicBezTo>
                    <a:pt x="1940" y="604"/>
                    <a:pt x="1898" y="350"/>
                    <a:pt x="1839" y="251"/>
                  </a:cubicBezTo>
                  <a:cubicBezTo>
                    <a:pt x="1780" y="151"/>
                    <a:pt x="1662" y="153"/>
                    <a:pt x="1566" y="114"/>
                  </a:cubicBezTo>
                  <a:cubicBezTo>
                    <a:pt x="1470" y="76"/>
                    <a:pt x="1365" y="30"/>
                    <a:pt x="1263" y="15"/>
                  </a:cubicBezTo>
                  <a:cubicBezTo>
                    <a:pt x="1161" y="0"/>
                    <a:pt x="1037" y="8"/>
                    <a:pt x="952" y="26"/>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charset="0"/>
                <a:ea typeface="ＭＳ Ｐゴシック" pitchFamily="34" charset="-128"/>
                <a:cs typeface="Arial"/>
              </a:endParaRPr>
            </a:p>
          </p:txBody>
        </p:sp>
        <p:sp>
          <p:nvSpPr>
            <p:cNvPr id="34906" name="Line 428"/>
            <p:cNvSpPr>
              <a:spLocks noChangeShapeType="1"/>
            </p:cNvSpPr>
            <p:nvPr/>
          </p:nvSpPr>
          <p:spPr bwMode="auto">
            <a:xfrm rot="-5400000">
              <a:off x="7845425" y="5159376"/>
              <a:ext cx="523875" cy="1397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charset="0"/>
                <a:ea typeface="ＭＳ Ｐゴシック" pitchFamily="34" charset="-128"/>
                <a:cs typeface="Arial"/>
              </a:endParaRPr>
            </a:p>
          </p:txBody>
        </p:sp>
        <p:sp>
          <p:nvSpPr>
            <p:cNvPr id="34907" name="Line 429"/>
            <p:cNvSpPr>
              <a:spLocks noChangeShapeType="1"/>
            </p:cNvSpPr>
            <p:nvPr/>
          </p:nvSpPr>
          <p:spPr bwMode="auto">
            <a:xfrm rot="5400000" flipV="1">
              <a:off x="7991475" y="5440363"/>
              <a:ext cx="3175" cy="8572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charset="0"/>
                <a:ea typeface="ＭＳ Ｐゴシック" pitchFamily="34" charset="-128"/>
                <a:cs typeface="Arial"/>
              </a:endParaRPr>
            </a:p>
          </p:txBody>
        </p:sp>
        <p:sp>
          <p:nvSpPr>
            <p:cNvPr id="34908" name="Line 430"/>
            <p:cNvSpPr>
              <a:spLocks noChangeShapeType="1"/>
            </p:cNvSpPr>
            <p:nvPr/>
          </p:nvSpPr>
          <p:spPr bwMode="auto">
            <a:xfrm rot="-5400000">
              <a:off x="8177213" y="5116513"/>
              <a:ext cx="0" cy="1143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charset="0"/>
                <a:ea typeface="ＭＳ Ｐゴシック" pitchFamily="34" charset="-128"/>
                <a:cs typeface="Arial"/>
              </a:endParaRPr>
            </a:p>
          </p:txBody>
        </p:sp>
        <p:sp>
          <p:nvSpPr>
            <p:cNvPr id="34909" name="Line 431"/>
            <p:cNvSpPr>
              <a:spLocks noChangeShapeType="1"/>
            </p:cNvSpPr>
            <p:nvPr/>
          </p:nvSpPr>
          <p:spPr bwMode="auto">
            <a:xfrm>
              <a:off x="7358063" y="4697413"/>
              <a:ext cx="390525" cy="1841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charset="0"/>
                <a:ea typeface="ＭＳ Ｐゴシック" pitchFamily="34" charset="-128"/>
                <a:cs typeface="Arial"/>
              </a:endParaRPr>
            </a:p>
          </p:txBody>
        </p:sp>
        <p:sp>
          <p:nvSpPr>
            <p:cNvPr id="34910" name="Line 432"/>
            <p:cNvSpPr>
              <a:spLocks noChangeShapeType="1"/>
            </p:cNvSpPr>
            <p:nvPr/>
          </p:nvSpPr>
          <p:spPr bwMode="auto">
            <a:xfrm flipV="1">
              <a:off x="6737350" y="4684713"/>
              <a:ext cx="322263" cy="1984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charset="0"/>
                <a:ea typeface="ＭＳ Ｐゴシック" pitchFamily="34" charset="-128"/>
                <a:cs typeface="Arial"/>
              </a:endParaRPr>
            </a:p>
          </p:txBody>
        </p:sp>
        <p:sp>
          <p:nvSpPr>
            <p:cNvPr id="34911" name="Line 433"/>
            <p:cNvSpPr>
              <a:spLocks noChangeShapeType="1"/>
            </p:cNvSpPr>
            <p:nvPr/>
          </p:nvSpPr>
          <p:spPr bwMode="auto">
            <a:xfrm flipV="1">
              <a:off x="6780213" y="4976813"/>
              <a:ext cx="97155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charset="0"/>
                <a:ea typeface="ＭＳ Ｐゴシック" pitchFamily="34" charset="-128"/>
                <a:cs typeface="Arial"/>
              </a:endParaRPr>
            </a:p>
          </p:txBody>
        </p:sp>
        <p:sp>
          <p:nvSpPr>
            <p:cNvPr id="34912" name="Line 435"/>
            <p:cNvSpPr>
              <a:spLocks noChangeShapeType="1"/>
            </p:cNvSpPr>
            <p:nvPr/>
          </p:nvSpPr>
          <p:spPr bwMode="auto">
            <a:xfrm>
              <a:off x="6100763" y="4773613"/>
              <a:ext cx="263525" cy="857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charset="0"/>
                <a:ea typeface="ＭＳ Ｐゴシック" pitchFamily="34" charset="-128"/>
                <a:cs typeface="Arial"/>
              </a:endParaRPr>
            </a:p>
          </p:txBody>
        </p:sp>
        <p:sp>
          <p:nvSpPr>
            <p:cNvPr id="34913" name="Line 436"/>
            <p:cNvSpPr>
              <a:spLocks noChangeShapeType="1"/>
            </p:cNvSpPr>
            <p:nvPr/>
          </p:nvSpPr>
          <p:spPr bwMode="auto">
            <a:xfrm flipV="1">
              <a:off x="5842000" y="4983163"/>
              <a:ext cx="412750" cy="127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charset="0"/>
                <a:ea typeface="ＭＳ Ｐゴシック" pitchFamily="34" charset="-128"/>
                <a:cs typeface="Arial"/>
              </a:endParaRPr>
            </a:p>
          </p:txBody>
        </p:sp>
        <p:sp>
          <p:nvSpPr>
            <p:cNvPr id="34914" name="Line 439"/>
            <p:cNvSpPr>
              <a:spLocks noChangeShapeType="1"/>
            </p:cNvSpPr>
            <p:nvPr/>
          </p:nvSpPr>
          <p:spPr bwMode="auto">
            <a:xfrm flipH="1">
              <a:off x="6267450" y="5070475"/>
              <a:ext cx="142875" cy="1984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charset="0"/>
                <a:ea typeface="ＭＳ Ｐゴシック" pitchFamily="34" charset="-128"/>
                <a:cs typeface="Arial"/>
              </a:endParaRPr>
            </a:p>
          </p:txBody>
        </p:sp>
        <p:sp>
          <p:nvSpPr>
            <p:cNvPr id="34915" name="Line 440"/>
            <p:cNvSpPr>
              <a:spLocks noChangeShapeType="1"/>
            </p:cNvSpPr>
            <p:nvPr/>
          </p:nvSpPr>
          <p:spPr bwMode="auto">
            <a:xfrm flipH="1" flipV="1">
              <a:off x="6588125" y="5097463"/>
              <a:ext cx="74613" cy="1730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charset="0"/>
                <a:ea typeface="ＭＳ Ｐゴシック" pitchFamily="34" charset="-128"/>
                <a:cs typeface="Arial"/>
              </a:endParaRPr>
            </a:p>
          </p:txBody>
        </p:sp>
        <p:sp>
          <p:nvSpPr>
            <p:cNvPr id="34916" name="Line 441"/>
            <p:cNvSpPr>
              <a:spLocks noChangeShapeType="1"/>
            </p:cNvSpPr>
            <p:nvPr/>
          </p:nvSpPr>
          <p:spPr bwMode="auto">
            <a:xfrm>
              <a:off x="6743700" y="5053013"/>
              <a:ext cx="503238" cy="2698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charset="0"/>
                <a:ea typeface="ＭＳ Ｐゴシック" pitchFamily="34" charset="-128"/>
                <a:cs typeface="Arial"/>
              </a:endParaRPr>
            </a:p>
          </p:txBody>
        </p:sp>
        <p:sp>
          <p:nvSpPr>
            <p:cNvPr id="34917" name="Line 443"/>
            <p:cNvSpPr>
              <a:spLocks noChangeShapeType="1"/>
            </p:cNvSpPr>
            <p:nvPr/>
          </p:nvSpPr>
          <p:spPr bwMode="auto">
            <a:xfrm>
              <a:off x="6281738" y="3522663"/>
              <a:ext cx="0" cy="1317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charset="0"/>
                <a:ea typeface="ＭＳ Ｐゴシック" pitchFamily="34" charset="-128"/>
                <a:cs typeface="Arial"/>
              </a:endParaRPr>
            </a:p>
          </p:txBody>
        </p:sp>
        <p:sp>
          <p:nvSpPr>
            <p:cNvPr id="34918" name="Line 444"/>
            <p:cNvSpPr>
              <a:spLocks noChangeShapeType="1"/>
            </p:cNvSpPr>
            <p:nvPr/>
          </p:nvSpPr>
          <p:spPr bwMode="auto">
            <a:xfrm flipV="1">
              <a:off x="7577138" y="2492375"/>
              <a:ext cx="123825" cy="873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charset="0"/>
                <a:ea typeface="ＭＳ Ｐゴシック" pitchFamily="34" charset="-128"/>
                <a:cs typeface="Arial"/>
              </a:endParaRPr>
            </a:p>
          </p:txBody>
        </p:sp>
        <p:sp>
          <p:nvSpPr>
            <p:cNvPr id="34919" name="Line 445"/>
            <p:cNvSpPr>
              <a:spLocks noChangeShapeType="1"/>
            </p:cNvSpPr>
            <p:nvPr/>
          </p:nvSpPr>
          <p:spPr bwMode="auto">
            <a:xfrm>
              <a:off x="7405688" y="2665413"/>
              <a:ext cx="0" cy="825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charset="0"/>
                <a:ea typeface="ＭＳ Ｐゴシック" pitchFamily="34" charset="-128"/>
                <a:cs typeface="Arial"/>
              </a:endParaRPr>
            </a:p>
          </p:txBody>
        </p:sp>
        <p:sp>
          <p:nvSpPr>
            <p:cNvPr id="34920" name="Line 446"/>
            <p:cNvSpPr>
              <a:spLocks noChangeShapeType="1"/>
            </p:cNvSpPr>
            <p:nvPr/>
          </p:nvSpPr>
          <p:spPr bwMode="auto">
            <a:xfrm flipV="1">
              <a:off x="7577138" y="2562225"/>
              <a:ext cx="263525" cy="2889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charset="0"/>
                <a:ea typeface="ＭＳ Ｐゴシック" pitchFamily="34" charset="-128"/>
                <a:cs typeface="Arial"/>
              </a:endParaRPr>
            </a:p>
          </p:txBody>
        </p:sp>
        <p:sp>
          <p:nvSpPr>
            <p:cNvPr id="34921" name="Line 447"/>
            <p:cNvSpPr>
              <a:spLocks noChangeShapeType="1"/>
            </p:cNvSpPr>
            <p:nvPr/>
          </p:nvSpPr>
          <p:spPr bwMode="auto">
            <a:xfrm>
              <a:off x="7942263" y="2560638"/>
              <a:ext cx="0" cy="1968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charset="0"/>
                <a:ea typeface="ＭＳ Ｐゴシック" pitchFamily="34" charset="-128"/>
                <a:cs typeface="Arial"/>
              </a:endParaRPr>
            </a:p>
          </p:txBody>
        </p:sp>
        <p:sp>
          <p:nvSpPr>
            <p:cNvPr id="34922" name="Line 448"/>
            <p:cNvSpPr>
              <a:spLocks noChangeShapeType="1"/>
            </p:cNvSpPr>
            <p:nvPr/>
          </p:nvSpPr>
          <p:spPr bwMode="auto">
            <a:xfrm>
              <a:off x="7596188" y="2867025"/>
              <a:ext cx="18891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charset="0"/>
                <a:ea typeface="ＭＳ Ｐゴシック" pitchFamily="34" charset="-128"/>
                <a:cs typeface="Arial"/>
              </a:endParaRPr>
            </a:p>
          </p:txBody>
        </p:sp>
        <p:sp>
          <p:nvSpPr>
            <p:cNvPr id="34923" name="Line 449"/>
            <p:cNvSpPr>
              <a:spLocks noChangeShapeType="1"/>
            </p:cNvSpPr>
            <p:nvPr/>
          </p:nvSpPr>
          <p:spPr bwMode="auto">
            <a:xfrm flipV="1">
              <a:off x="5891213" y="3733800"/>
              <a:ext cx="168275" cy="31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charset="0"/>
                <a:ea typeface="ＭＳ Ｐゴシック" pitchFamily="34" charset="-128"/>
                <a:cs typeface="Arial"/>
              </a:endParaRPr>
            </a:p>
          </p:txBody>
        </p:sp>
        <p:sp>
          <p:nvSpPr>
            <p:cNvPr id="34924" name="Line 450"/>
            <p:cNvSpPr>
              <a:spLocks noChangeShapeType="1"/>
            </p:cNvSpPr>
            <p:nvPr/>
          </p:nvSpPr>
          <p:spPr bwMode="auto">
            <a:xfrm>
              <a:off x="8150225" y="2857500"/>
              <a:ext cx="177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charset="0"/>
                <a:ea typeface="ＭＳ Ｐゴシック" pitchFamily="34" charset="-128"/>
                <a:cs typeface="Arial"/>
              </a:endParaRPr>
            </a:p>
          </p:txBody>
        </p:sp>
        <p:sp>
          <p:nvSpPr>
            <p:cNvPr id="34925" name="Line 451"/>
            <p:cNvSpPr>
              <a:spLocks noChangeShapeType="1"/>
            </p:cNvSpPr>
            <p:nvPr/>
          </p:nvSpPr>
          <p:spPr bwMode="auto">
            <a:xfrm flipH="1">
              <a:off x="7296150" y="2933700"/>
              <a:ext cx="98425" cy="7048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charset="0"/>
                <a:ea typeface="ＭＳ Ｐゴシック" pitchFamily="34" charset="-128"/>
                <a:cs typeface="Arial"/>
              </a:endParaRPr>
            </a:p>
          </p:txBody>
        </p:sp>
        <p:sp>
          <p:nvSpPr>
            <p:cNvPr id="34926" name="Line 452"/>
            <p:cNvSpPr>
              <a:spLocks noChangeShapeType="1"/>
            </p:cNvSpPr>
            <p:nvPr/>
          </p:nvSpPr>
          <p:spPr bwMode="auto">
            <a:xfrm flipH="1">
              <a:off x="7888288" y="2933700"/>
              <a:ext cx="111125" cy="7270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charset="0"/>
                <a:ea typeface="ＭＳ Ｐゴシック" pitchFamily="34" charset="-128"/>
                <a:cs typeface="Arial"/>
              </a:endParaRPr>
            </a:p>
          </p:txBody>
        </p:sp>
        <p:sp>
          <p:nvSpPr>
            <p:cNvPr id="34927" name="Line 541"/>
            <p:cNvSpPr>
              <a:spLocks noChangeShapeType="1"/>
            </p:cNvSpPr>
            <p:nvPr/>
          </p:nvSpPr>
          <p:spPr bwMode="auto">
            <a:xfrm flipV="1">
              <a:off x="7272338" y="4075113"/>
              <a:ext cx="227012" cy="4365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charset="0"/>
                <a:ea typeface="ＭＳ Ｐゴシック" pitchFamily="34" charset="-128"/>
                <a:cs typeface="Arial"/>
              </a:endParaRPr>
            </a:p>
          </p:txBody>
        </p:sp>
        <p:grpSp>
          <p:nvGrpSpPr>
            <p:cNvPr id="34928" name="Group 590"/>
            <p:cNvGrpSpPr>
              <a:grpSpLocks/>
            </p:cNvGrpSpPr>
            <p:nvPr/>
          </p:nvGrpSpPr>
          <p:grpSpPr bwMode="auto">
            <a:xfrm flipH="1">
              <a:off x="5775325" y="4533900"/>
              <a:ext cx="414337" cy="373063"/>
              <a:chOff x="2839" y="3501"/>
              <a:chExt cx="755" cy="803"/>
            </a:xfrm>
          </p:grpSpPr>
          <p:pic>
            <p:nvPicPr>
              <p:cNvPr id="35246" name="Picture 591" descr="desktop_computer_stylized_medium"/>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247" name="Freeform 592"/>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charset="0"/>
                  <a:ea typeface="ＭＳ Ｐゴシック" pitchFamily="34" charset="-128"/>
                  <a:cs typeface="Arial"/>
                </a:endParaRPr>
              </a:p>
            </p:txBody>
          </p:sp>
        </p:grpSp>
        <p:grpSp>
          <p:nvGrpSpPr>
            <p:cNvPr id="34929" name="Group 593"/>
            <p:cNvGrpSpPr>
              <a:grpSpLocks/>
            </p:cNvGrpSpPr>
            <p:nvPr/>
          </p:nvGrpSpPr>
          <p:grpSpPr bwMode="auto">
            <a:xfrm flipH="1">
              <a:off x="5457825" y="4954588"/>
              <a:ext cx="482600" cy="406400"/>
              <a:chOff x="2839" y="3501"/>
              <a:chExt cx="755" cy="803"/>
            </a:xfrm>
          </p:grpSpPr>
          <p:pic>
            <p:nvPicPr>
              <p:cNvPr id="35244" name="Picture 594" descr="desktop_computer_stylized_medium"/>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245" name="Freeform 595"/>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charset="0"/>
                  <a:ea typeface="ＭＳ Ｐゴシック" pitchFamily="34" charset="-128"/>
                  <a:cs typeface="Arial"/>
                </a:endParaRPr>
              </a:p>
            </p:txBody>
          </p:sp>
        </p:grpSp>
        <p:grpSp>
          <p:nvGrpSpPr>
            <p:cNvPr id="34930" name="Group 596"/>
            <p:cNvGrpSpPr>
              <a:grpSpLocks/>
            </p:cNvGrpSpPr>
            <p:nvPr/>
          </p:nvGrpSpPr>
          <p:grpSpPr bwMode="auto">
            <a:xfrm flipH="1">
              <a:off x="5935663" y="5256213"/>
              <a:ext cx="427037" cy="349250"/>
              <a:chOff x="2839" y="3501"/>
              <a:chExt cx="755" cy="803"/>
            </a:xfrm>
          </p:grpSpPr>
          <p:pic>
            <p:nvPicPr>
              <p:cNvPr id="35242" name="Picture 597" descr="desktop_computer_stylized_medium"/>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243" name="Freeform 598"/>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charset="0"/>
                  <a:ea typeface="ＭＳ Ｐゴシック" pitchFamily="34" charset="-128"/>
                  <a:cs typeface="Arial"/>
                </a:endParaRPr>
              </a:p>
            </p:txBody>
          </p:sp>
        </p:grpSp>
        <p:grpSp>
          <p:nvGrpSpPr>
            <p:cNvPr id="34931" name="Group 599"/>
            <p:cNvGrpSpPr>
              <a:grpSpLocks/>
            </p:cNvGrpSpPr>
            <p:nvPr/>
          </p:nvGrpSpPr>
          <p:grpSpPr bwMode="auto">
            <a:xfrm>
              <a:off x="6550025" y="5238750"/>
              <a:ext cx="427037" cy="350838"/>
              <a:chOff x="2839" y="3501"/>
              <a:chExt cx="755" cy="803"/>
            </a:xfrm>
          </p:grpSpPr>
          <p:pic>
            <p:nvPicPr>
              <p:cNvPr id="35240" name="Picture 600" descr="desktop_computer_stylized_medium"/>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241" name="Freeform 601"/>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charset="0"/>
                  <a:ea typeface="ＭＳ Ｐゴシック" pitchFamily="34" charset="-128"/>
                  <a:cs typeface="Arial"/>
                </a:endParaRPr>
              </a:p>
            </p:txBody>
          </p:sp>
        </p:grpSp>
        <p:pic>
          <p:nvPicPr>
            <p:cNvPr id="34932" name="Picture 603" descr="car_icon_small"/>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342063" y="1720850"/>
              <a:ext cx="849312"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4933" name="Group 652"/>
            <p:cNvGrpSpPr>
              <a:grpSpLocks/>
            </p:cNvGrpSpPr>
            <p:nvPr/>
          </p:nvGrpSpPr>
          <p:grpSpPr bwMode="auto">
            <a:xfrm>
              <a:off x="5613400" y="1546225"/>
              <a:ext cx="415925" cy="385763"/>
              <a:chOff x="2751" y="1851"/>
              <a:chExt cx="462" cy="478"/>
            </a:xfrm>
          </p:grpSpPr>
          <p:pic>
            <p:nvPicPr>
              <p:cNvPr id="35238" name="Picture 653" descr="iphone_stylized_small"/>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928" y="1922"/>
                <a:ext cx="152"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239" name="Picture 654" descr="antenna_radiation_stylized"/>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751" y="1851"/>
                <a:ext cx="462" cy="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4934" name="Group 665"/>
            <p:cNvGrpSpPr>
              <a:grpSpLocks/>
            </p:cNvGrpSpPr>
            <p:nvPr/>
          </p:nvGrpSpPr>
          <p:grpSpPr bwMode="auto">
            <a:xfrm>
              <a:off x="7689850" y="2395538"/>
              <a:ext cx="390525" cy="169863"/>
              <a:chOff x="4650" y="1129"/>
              <a:chExt cx="246" cy="95"/>
            </a:xfrm>
          </p:grpSpPr>
          <p:sp>
            <p:nvSpPr>
              <p:cNvPr id="35230"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zh-CN" sz="2400" b="0" i="0" u="none" strike="noStrike" kern="1200" cap="none" spc="0" normalizeH="0" baseline="0" noProof="0">
                  <a:ln>
                    <a:noFill/>
                  </a:ln>
                  <a:solidFill>
                    <a:srgbClr val="000000"/>
                  </a:solidFill>
                  <a:effectLst/>
                  <a:uLnTx/>
                  <a:uFillTx/>
                  <a:latin typeface="Times New Roman" pitchFamily="18" charset="0"/>
                  <a:ea typeface="ＭＳ Ｐゴシック" pitchFamily="34" charset="-128"/>
                  <a:cs typeface="Arial"/>
                </a:endParaRPr>
              </a:p>
            </p:txBody>
          </p:sp>
          <p:sp>
            <p:nvSpPr>
              <p:cNvPr id="35231"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zh-CN" sz="2400" b="0" i="0" u="none" strike="noStrike" kern="1200" cap="none" spc="0" normalizeH="0" baseline="0" noProof="0">
                  <a:ln>
                    <a:noFill/>
                  </a:ln>
                  <a:solidFill>
                    <a:srgbClr val="000000"/>
                  </a:solidFill>
                  <a:effectLst/>
                  <a:uLnTx/>
                  <a:uFillTx/>
                  <a:latin typeface="Times New Roman" pitchFamily="18" charset="0"/>
                  <a:ea typeface="ＭＳ Ｐゴシック" pitchFamily="34" charset="-128"/>
                  <a:cs typeface="Arial"/>
                </a:endParaRPr>
              </a:p>
            </p:txBody>
          </p:sp>
          <p:sp>
            <p:nvSpPr>
              <p:cNvPr id="35232"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zh-CN" sz="2400" b="0" i="0" u="none" strike="noStrike" kern="1200" cap="none" spc="0" normalizeH="0" baseline="0" noProof="0">
                  <a:ln>
                    <a:noFill/>
                  </a:ln>
                  <a:solidFill>
                    <a:srgbClr val="000000"/>
                  </a:solidFill>
                  <a:effectLst/>
                  <a:uLnTx/>
                  <a:uFillTx/>
                  <a:latin typeface="Times New Roman" pitchFamily="18" charset="0"/>
                  <a:ea typeface="ＭＳ Ｐゴシック" pitchFamily="34" charset="-128"/>
                  <a:cs typeface="Arial"/>
                </a:endParaRPr>
              </a:p>
            </p:txBody>
          </p:sp>
          <p:grpSp>
            <p:nvGrpSpPr>
              <p:cNvPr id="35233" name="Group 659"/>
              <p:cNvGrpSpPr>
                <a:grpSpLocks/>
              </p:cNvGrpSpPr>
              <p:nvPr/>
            </p:nvGrpSpPr>
            <p:grpSpPr bwMode="auto">
              <a:xfrm>
                <a:off x="4699" y="1145"/>
                <a:ext cx="138" cy="29"/>
                <a:chOff x="2468" y="1332"/>
                <a:chExt cx="310" cy="60"/>
              </a:xfrm>
            </p:grpSpPr>
            <p:sp>
              <p:nvSpPr>
                <p:cNvPr id="35236" name="Freeform 66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charset="0"/>
                    <a:ea typeface="ＭＳ Ｐゴシック" pitchFamily="34" charset="-128"/>
                    <a:cs typeface="Arial"/>
                  </a:endParaRPr>
                </a:p>
              </p:txBody>
            </p:sp>
            <p:sp>
              <p:nvSpPr>
                <p:cNvPr id="35237" name="Freeform 66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charset="0"/>
                    <a:ea typeface="ＭＳ Ｐゴシック" pitchFamily="34" charset="-128"/>
                    <a:cs typeface="Arial"/>
                  </a:endParaRPr>
                </a:p>
              </p:txBody>
            </p:sp>
          </p:grpSp>
          <p:sp>
            <p:nvSpPr>
              <p:cNvPr id="35234" name="Line 662"/>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charset="0"/>
                  <a:ea typeface="ＭＳ Ｐゴシック" pitchFamily="34" charset="-128"/>
                  <a:cs typeface="Arial"/>
                </a:endParaRPr>
              </a:p>
            </p:txBody>
          </p:sp>
          <p:sp>
            <p:nvSpPr>
              <p:cNvPr id="35235" name="Line 663"/>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charset="0"/>
                  <a:ea typeface="ＭＳ Ｐゴシック" pitchFamily="34" charset="-128"/>
                  <a:cs typeface="Arial"/>
                </a:endParaRPr>
              </a:p>
            </p:txBody>
          </p:sp>
        </p:grpSp>
        <p:grpSp>
          <p:nvGrpSpPr>
            <p:cNvPr id="34935" name="Group 666"/>
            <p:cNvGrpSpPr>
              <a:grpSpLocks/>
            </p:cNvGrpSpPr>
            <p:nvPr/>
          </p:nvGrpSpPr>
          <p:grpSpPr bwMode="auto">
            <a:xfrm>
              <a:off x="7762875" y="2757488"/>
              <a:ext cx="390525" cy="176213"/>
              <a:chOff x="4650" y="1129"/>
              <a:chExt cx="246" cy="95"/>
            </a:xfrm>
          </p:grpSpPr>
          <p:sp>
            <p:nvSpPr>
              <p:cNvPr id="35222"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zh-CN" sz="2400" b="0" i="0" u="none" strike="noStrike" kern="1200" cap="none" spc="0" normalizeH="0" baseline="0" noProof="0">
                  <a:ln>
                    <a:noFill/>
                  </a:ln>
                  <a:solidFill>
                    <a:srgbClr val="000000"/>
                  </a:solidFill>
                  <a:effectLst/>
                  <a:uLnTx/>
                  <a:uFillTx/>
                  <a:latin typeface="Times New Roman" pitchFamily="18" charset="0"/>
                  <a:ea typeface="ＭＳ Ｐゴシック" pitchFamily="34" charset="-128"/>
                  <a:cs typeface="Arial"/>
                </a:endParaRPr>
              </a:p>
            </p:txBody>
          </p:sp>
          <p:sp>
            <p:nvSpPr>
              <p:cNvPr id="35223"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zh-CN" sz="2400" b="0" i="0" u="none" strike="noStrike" kern="1200" cap="none" spc="0" normalizeH="0" baseline="0" noProof="0">
                  <a:ln>
                    <a:noFill/>
                  </a:ln>
                  <a:solidFill>
                    <a:srgbClr val="000000"/>
                  </a:solidFill>
                  <a:effectLst/>
                  <a:uLnTx/>
                  <a:uFillTx/>
                  <a:latin typeface="Times New Roman" pitchFamily="18" charset="0"/>
                  <a:ea typeface="ＭＳ Ｐゴシック" pitchFamily="34" charset="-128"/>
                  <a:cs typeface="Arial"/>
                </a:endParaRPr>
              </a:p>
            </p:txBody>
          </p:sp>
          <p:sp>
            <p:nvSpPr>
              <p:cNvPr id="35224"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zh-CN" sz="2400" b="0" i="0" u="none" strike="noStrike" kern="1200" cap="none" spc="0" normalizeH="0" baseline="0" noProof="0">
                  <a:ln>
                    <a:noFill/>
                  </a:ln>
                  <a:solidFill>
                    <a:srgbClr val="000000"/>
                  </a:solidFill>
                  <a:effectLst/>
                  <a:uLnTx/>
                  <a:uFillTx/>
                  <a:latin typeface="Times New Roman" pitchFamily="18" charset="0"/>
                  <a:ea typeface="ＭＳ Ｐゴシック" pitchFamily="34" charset="-128"/>
                  <a:cs typeface="Arial"/>
                </a:endParaRPr>
              </a:p>
            </p:txBody>
          </p:sp>
          <p:grpSp>
            <p:nvGrpSpPr>
              <p:cNvPr id="35225" name="Group 670"/>
              <p:cNvGrpSpPr>
                <a:grpSpLocks/>
              </p:cNvGrpSpPr>
              <p:nvPr/>
            </p:nvGrpSpPr>
            <p:grpSpPr bwMode="auto">
              <a:xfrm>
                <a:off x="4699" y="1145"/>
                <a:ext cx="138" cy="29"/>
                <a:chOff x="2468" y="1332"/>
                <a:chExt cx="310" cy="60"/>
              </a:xfrm>
            </p:grpSpPr>
            <p:sp>
              <p:nvSpPr>
                <p:cNvPr id="35228" name="Freeform 671"/>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charset="0"/>
                    <a:ea typeface="ＭＳ Ｐゴシック" pitchFamily="34" charset="-128"/>
                    <a:cs typeface="Arial"/>
                  </a:endParaRPr>
                </a:p>
              </p:txBody>
            </p:sp>
            <p:sp>
              <p:nvSpPr>
                <p:cNvPr id="35229" name="Freeform 672"/>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charset="0"/>
                    <a:ea typeface="ＭＳ Ｐゴシック" pitchFamily="34" charset="-128"/>
                    <a:cs typeface="Arial"/>
                  </a:endParaRPr>
                </a:p>
              </p:txBody>
            </p:sp>
          </p:grpSp>
          <p:sp>
            <p:nvSpPr>
              <p:cNvPr id="35226" name="Line 673"/>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charset="0"/>
                  <a:ea typeface="ＭＳ Ｐゴシック" pitchFamily="34" charset="-128"/>
                  <a:cs typeface="Arial"/>
                </a:endParaRPr>
              </a:p>
            </p:txBody>
          </p:sp>
          <p:sp>
            <p:nvSpPr>
              <p:cNvPr id="35227" name="Line 674"/>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charset="0"/>
                  <a:ea typeface="ＭＳ Ｐゴシック" pitchFamily="34" charset="-128"/>
                  <a:cs typeface="Arial"/>
                </a:endParaRPr>
              </a:p>
            </p:txBody>
          </p:sp>
        </p:grpSp>
        <p:grpSp>
          <p:nvGrpSpPr>
            <p:cNvPr id="34936" name="Group 675"/>
            <p:cNvGrpSpPr>
              <a:grpSpLocks/>
            </p:cNvGrpSpPr>
            <p:nvPr/>
          </p:nvGrpSpPr>
          <p:grpSpPr bwMode="auto">
            <a:xfrm>
              <a:off x="7204075" y="2493963"/>
              <a:ext cx="390525" cy="169863"/>
              <a:chOff x="4650" y="1129"/>
              <a:chExt cx="246" cy="95"/>
            </a:xfrm>
          </p:grpSpPr>
          <p:sp>
            <p:nvSpPr>
              <p:cNvPr id="35214"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zh-CN" sz="2400" b="0" i="0" u="none" strike="noStrike" kern="1200" cap="none" spc="0" normalizeH="0" baseline="0" noProof="0">
                  <a:ln>
                    <a:noFill/>
                  </a:ln>
                  <a:solidFill>
                    <a:srgbClr val="000000"/>
                  </a:solidFill>
                  <a:effectLst/>
                  <a:uLnTx/>
                  <a:uFillTx/>
                  <a:latin typeface="Times New Roman" pitchFamily="18" charset="0"/>
                  <a:ea typeface="ＭＳ Ｐゴシック" pitchFamily="34" charset="-128"/>
                  <a:cs typeface="Arial"/>
                </a:endParaRPr>
              </a:p>
            </p:txBody>
          </p:sp>
          <p:sp>
            <p:nvSpPr>
              <p:cNvPr id="35215"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zh-CN" sz="2400" b="0" i="0" u="none" strike="noStrike" kern="1200" cap="none" spc="0" normalizeH="0" baseline="0" noProof="0">
                  <a:ln>
                    <a:noFill/>
                  </a:ln>
                  <a:solidFill>
                    <a:srgbClr val="000000"/>
                  </a:solidFill>
                  <a:effectLst/>
                  <a:uLnTx/>
                  <a:uFillTx/>
                  <a:latin typeface="Times New Roman" pitchFamily="18" charset="0"/>
                  <a:ea typeface="ＭＳ Ｐゴシック" pitchFamily="34" charset="-128"/>
                  <a:cs typeface="Arial"/>
                </a:endParaRPr>
              </a:p>
            </p:txBody>
          </p:sp>
          <p:sp>
            <p:nvSpPr>
              <p:cNvPr id="35216"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zh-CN" sz="2400" b="0" i="0" u="none" strike="noStrike" kern="1200" cap="none" spc="0" normalizeH="0" baseline="0" noProof="0">
                  <a:ln>
                    <a:noFill/>
                  </a:ln>
                  <a:solidFill>
                    <a:srgbClr val="000000"/>
                  </a:solidFill>
                  <a:effectLst/>
                  <a:uLnTx/>
                  <a:uFillTx/>
                  <a:latin typeface="Times New Roman" pitchFamily="18" charset="0"/>
                  <a:ea typeface="ＭＳ Ｐゴシック" pitchFamily="34" charset="-128"/>
                  <a:cs typeface="Arial"/>
                </a:endParaRPr>
              </a:p>
            </p:txBody>
          </p:sp>
          <p:grpSp>
            <p:nvGrpSpPr>
              <p:cNvPr id="35217" name="Group 679"/>
              <p:cNvGrpSpPr>
                <a:grpSpLocks/>
              </p:cNvGrpSpPr>
              <p:nvPr/>
            </p:nvGrpSpPr>
            <p:grpSpPr bwMode="auto">
              <a:xfrm>
                <a:off x="4699" y="1145"/>
                <a:ext cx="138" cy="29"/>
                <a:chOff x="2468" y="1332"/>
                <a:chExt cx="310" cy="60"/>
              </a:xfrm>
            </p:grpSpPr>
            <p:sp>
              <p:nvSpPr>
                <p:cNvPr id="35220" name="Freeform 68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charset="0"/>
                    <a:ea typeface="ＭＳ Ｐゴシック" pitchFamily="34" charset="-128"/>
                    <a:cs typeface="Arial"/>
                  </a:endParaRPr>
                </a:p>
              </p:txBody>
            </p:sp>
            <p:sp>
              <p:nvSpPr>
                <p:cNvPr id="35221" name="Freeform 68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charset="0"/>
                    <a:ea typeface="ＭＳ Ｐゴシック" pitchFamily="34" charset="-128"/>
                    <a:cs typeface="Arial"/>
                  </a:endParaRPr>
                </a:p>
              </p:txBody>
            </p:sp>
          </p:grpSp>
          <p:sp>
            <p:nvSpPr>
              <p:cNvPr id="35218" name="Line 682"/>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charset="0"/>
                  <a:ea typeface="ＭＳ Ｐゴシック" pitchFamily="34" charset="-128"/>
                  <a:cs typeface="Arial"/>
                </a:endParaRPr>
              </a:p>
            </p:txBody>
          </p:sp>
          <p:sp>
            <p:nvSpPr>
              <p:cNvPr id="35219" name="Line 683"/>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charset="0"/>
                  <a:ea typeface="ＭＳ Ｐゴシック" pitchFamily="34" charset="-128"/>
                  <a:cs typeface="Arial"/>
                </a:endParaRPr>
              </a:p>
            </p:txBody>
          </p:sp>
        </p:grpSp>
        <p:grpSp>
          <p:nvGrpSpPr>
            <p:cNvPr id="34937" name="Group 684"/>
            <p:cNvGrpSpPr>
              <a:grpSpLocks/>
            </p:cNvGrpSpPr>
            <p:nvPr/>
          </p:nvGrpSpPr>
          <p:grpSpPr bwMode="auto">
            <a:xfrm>
              <a:off x="7215188" y="2757488"/>
              <a:ext cx="390525" cy="169863"/>
              <a:chOff x="4650" y="1129"/>
              <a:chExt cx="246" cy="95"/>
            </a:xfrm>
          </p:grpSpPr>
          <p:sp>
            <p:nvSpPr>
              <p:cNvPr id="35206"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zh-CN" sz="2400" b="0" i="0" u="none" strike="noStrike" kern="1200" cap="none" spc="0" normalizeH="0" baseline="0" noProof="0">
                  <a:ln>
                    <a:noFill/>
                  </a:ln>
                  <a:solidFill>
                    <a:srgbClr val="000000"/>
                  </a:solidFill>
                  <a:effectLst/>
                  <a:uLnTx/>
                  <a:uFillTx/>
                  <a:latin typeface="Times New Roman" pitchFamily="18" charset="0"/>
                  <a:ea typeface="ＭＳ Ｐゴシック" pitchFamily="34" charset="-128"/>
                  <a:cs typeface="Arial"/>
                </a:endParaRPr>
              </a:p>
            </p:txBody>
          </p:sp>
          <p:sp>
            <p:nvSpPr>
              <p:cNvPr id="35207"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zh-CN" sz="2400" b="0" i="0" u="none" strike="noStrike" kern="1200" cap="none" spc="0" normalizeH="0" baseline="0" noProof="0">
                  <a:ln>
                    <a:noFill/>
                  </a:ln>
                  <a:solidFill>
                    <a:srgbClr val="000000"/>
                  </a:solidFill>
                  <a:effectLst/>
                  <a:uLnTx/>
                  <a:uFillTx/>
                  <a:latin typeface="Times New Roman" pitchFamily="18" charset="0"/>
                  <a:ea typeface="ＭＳ Ｐゴシック" pitchFamily="34" charset="-128"/>
                  <a:cs typeface="Arial"/>
                </a:endParaRPr>
              </a:p>
            </p:txBody>
          </p:sp>
          <p:sp>
            <p:nvSpPr>
              <p:cNvPr id="35208"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zh-CN" sz="2400" b="0" i="0" u="none" strike="noStrike" kern="1200" cap="none" spc="0" normalizeH="0" baseline="0" noProof="0">
                  <a:ln>
                    <a:noFill/>
                  </a:ln>
                  <a:solidFill>
                    <a:srgbClr val="000000"/>
                  </a:solidFill>
                  <a:effectLst/>
                  <a:uLnTx/>
                  <a:uFillTx/>
                  <a:latin typeface="Times New Roman" pitchFamily="18" charset="0"/>
                  <a:ea typeface="ＭＳ Ｐゴシック" pitchFamily="34" charset="-128"/>
                  <a:cs typeface="Arial"/>
                </a:endParaRPr>
              </a:p>
            </p:txBody>
          </p:sp>
          <p:grpSp>
            <p:nvGrpSpPr>
              <p:cNvPr id="35209" name="Group 688"/>
              <p:cNvGrpSpPr>
                <a:grpSpLocks/>
              </p:cNvGrpSpPr>
              <p:nvPr/>
            </p:nvGrpSpPr>
            <p:grpSpPr bwMode="auto">
              <a:xfrm>
                <a:off x="4699" y="1145"/>
                <a:ext cx="138" cy="29"/>
                <a:chOff x="2468" y="1332"/>
                <a:chExt cx="310" cy="60"/>
              </a:xfrm>
            </p:grpSpPr>
            <p:sp>
              <p:nvSpPr>
                <p:cNvPr id="35212" name="Freeform 68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charset="0"/>
                    <a:ea typeface="ＭＳ Ｐゴシック" pitchFamily="34" charset="-128"/>
                    <a:cs typeface="Arial"/>
                  </a:endParaRPr>
                </a:p>
              </p:txBody>
            </p:sp>
            <p:sp>
              <p:nvSpPr>
                <p:cNvPr id="35213" name="Freeform 69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charset="0"/>
                    <a:ea typeface="ＭＳ Ｐゴシック" pitchFamily="34" charset="-128"/>
                    <a:cs typeface="Arial"/>
                  </a:endParaRPr>
                </a:p>
              </p:txBody>
            </p:sp>
          </p:grpSp>
          <p:sp>
            <p:nvSpPr>
              <p:cNvPr id="35210" name="Line 691"/>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charset="0"/>
                  <a:ea typeface="ＭＳ Ｐゴシック" pitchFamily="34" charset="-128"/>
                  <a:cs typeface="Arial"/>
                </a:endParaRPr>
              </a:p>
            </p:txBody>
          </p:sp>
          <p:sp>
            <p:nvSpPr>
              <p:cNvPr id="35211" name="Line 692"/>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charset="0"/>
                  <a:ea typeface="ＭＳ Ｐゴシック" pitchFamily="34" charset="-128"/>
                  <a:cs typeface="Arial"/>
                </a:endParaRPr>
              </a:p>
            </p:txBody>
          </p:sp>
        </p:grpSp>
        <p:sp>
          <p:nvSpPr>
            <p:cNvPr id="34938" name="Line 693"/>
            <p:cNvSpPr>
              <a:spLocks noChangeShapeType="1"/>
            </p:cNvSpPr>
            <p:nvPr/>
          </p:nvSpPr>
          <p:spPr bwMode="auto">
            <a:xfrm>
              <a:off x="8345488" y="2855913"/>
              <a:ext cx="177800" cy="0"/>
            </a:xfrm>
            <a:prstGeom prst="line">
              <a:avLst/>
            </a:prstGeom>
            <a:noFill/>
            <a:ln w="9525">
              <a:solidFill>
                <a:schemeClr val="bg2"/>
              </a:solidFill>
              <a:prstDash val="dash"/>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charset="0"/>
                <a:ea typeface="ＭＳ Ｐゴシック" pitchFamily="34" charset="-128"/>
                <a:cs typeface="Arial"/>
              </a:endParaRPr>
            </a:p>
          </p:txBody>
        </p:sp>
        <p:grpSp>
          <p:nvGrpSpPr>
            <p:cNvPr id="34939" name="Group 694"/>
            <p:cNvGrpSpPr>
              <a:grpSpLocks/>
            </p:cNvGrpSpPr>
            <p:nvPr/>
          </p:nvGrpSpPr>
          <p:grpSpPr bwMode="auto">
            <a:xfrm>
              <a:off x="7400925" y="3911600"/>
              <a:ext cx="485775" cy="203200"/>
              <a:chOff x="4650" y="1129"/>
              <a:chExt cx="246" cy="95"/>
            </a:xfrm>
          </p:grpSpPr>
          <p:sp>
            <p:nvSpPr>
              <p:cNvPr id="35198"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zh-CN" sz="2400" b="0" i="0" u="none" strike="noStrike" kern="1200" cap="none" spc="0" normalizeH="0" baseline="0" noProof="0">
                  <a:ln>
                    <a:noFill/>
                  </a:ln>
                  <a:solidFill>
                    <a:srgbClr val="000000"/>
                  </a:solidFill>
                  <a:effectLst/>
                  <a:uLnTx/>
                  <a:uFillTx/>
                  <a:latin typeface="Times New Roman" pitchFamily="18" charset="0"/>
                  <a:ea typeface="ＭＳ Ｐゴシック" pitchFamily="34" charset="-128"/>
                  <a:cs typeface="Arial"/>
                </a:endParaRPr>
              </a:p>
            </p:txBody>
          </p:sp>
          <p:sp>
            <p:nvSpPr>
              <p:cNvPr id="35199"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zh-CN" sz="2400" b="0" i="0" u="none" strike="noStrike" kern="1200" cap="none" spc="0" normalizeH="0" baseline="0" noProof="0">
                  <a:ln>
                    <a:noFill/>
                  </a:ln>
                  <a:solidFill>
                    <a:srgbClr val="000000"/>
                  </a:solidFill>
                  <a:effectLst/>
                  <a:uLnTx/>
                  <a:uFillTx/>
                  <a:latin typeface="Times New Roman" pitchFamily="18" charset="0"/>
                  <a:ea typeface="ＭＳ Ｐゴシック" pitchFamily="34" charset="-128"/>
                  <a:cs typeface="Arial"/>
                </a:endParaRPr>
              </a:p>
            </p:txBody>
          </p:sp>
          <p:sp>
            <p:nvSpPr>
              <p:cNvPr id="35200"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zh-CN" sz="2400" b="0" i="0" u="none" strike="noStrike" kern="1200" cap="none" spc="0" normalizeH="0" baseline="0" noProof="0">
                  <a:ln>
                    <a:noFill/>
                  </a:ln>
                  <a:solidFill>
                    <a:srgbClr val="000000"/>
                  </a:solidFill>
                  <a:effectLst/>
                  <a:uLnTx/>
                  <a:uFillTx/>
                  <a:latin typeface="Times New Roman" pitchFamily="18" charset="0"/>
                  <a:ea typeface="ＭＳ Ｐゴシック" pitchFamily="34" charset="-128"/>
                  <a:cs typeface="Arial"/>
                </a:endParaRPr>
              </a:p>
            </p:txBody>
          </p:sp>
          <p:grpSp>
            <p:nvGrpSpPr>
              <p:cNvPr id="35201" name="Group 698"/>
              <p:cNvGrpSpPr>
                <a:grpSpLocks/>
              </p:cNvGrpSpPr>
              <p:nvPr/>
            </p:nvGrpSpPr>
            <p:grpSpPr bwMode="auto">
              <a:xfrm>
                <a:off x="4699" y="1145"/>
                <a:ext cx="138" cy="29"/>
                <a:chOff x="2468" y="1332"/>
                <a:chExt cx="310" cy="60"/>
              </a:xfrm>
            </p:grpSpPr>
            <p:sp>
              <p:nvSpPr>
                <p:cNvPr id="35204" name="Freeform 69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charset="0"/>
                    <a:ea typeface="ＭＳ Ｐゴシック" pitchFamily="34" charset="-128"/>
                    <a:cs typeface="Arial"/>
                  </a:endParaRPr>
                </a:p>
              </p:txBody>
            </p:sp>
            <p:sp>
              <p:nvSpPr>
                <p:cNvPr id="35205" name="Freeform 70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charset="0"/>
                    <a:ea typeface="ＭＳ Ｐゴシック" pitchFamily="34" charset="-128"/>
                    <a:cs typeface="Arial"/>
                  </a:endParaRPr>
                </a:p>
              </p:txBody>
            </p:sp>
          </p:grpSp>
          <p:sp>
            <p:nvSpPr>
              <p:cNvPr id="35202" name="Line 701"/>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charset="0"/>
                  <a:ea typeface="ＭＳ Ｐゴシック" pitchFamily="34" charset="-128"/>
                  <a:cs typeface="Arial"/>
                </a:endParaRPr>
              </a:p>
            </p:txBody>
          </p:sp>
          <p:sp>
            <p:nvSpPr>
              <p:cNvPr id="35203" name="Line 702"/>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charset="0"/>
                  <a:ea typeface="ＭＳ Ｐゴシック" pitchFamily="34" charset="-128"/>
                  <a:cs typeface="Arial"/>
                </a:endParaRPr>
              </a:p>
            </p:txBody>
          </p:sp>
        </p:grpSp>
        <p:grpSp>
          <p:nvGrpSpPr>
            <p:cNvPr id="34940" name="Group 712"/>
            <p:cNvGrpSpPr>
              <a:grpSpLocks/>
            </p:cNvGrpSpPr>
            <p:nvPr/>
          </p:nvGrpSpPr>
          <p:grpSpPr bwMode="auto">
            <a:xfrm>
              <a:off x="7081838" y="3630613"/>
              <a:ext cx="485775" cy="203200"/>
              <a:chOff x="4650" y="1129"/>
              <a:chExt cx="246" cy="95"/>
            </a:xfrm>
          </p:grpSpPr>
          <p:sp>
            <p:nvSpPr>
              <p:cNvPr id="35190"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zh-CN" sz="2400" b="0" i="0" u="none" strike="noStrike" kern="1200" cap="none" spc="0" normalizeH="0" baseline="0" noProof="0">
                  <a:ln>
                    <a:noFill/>
                  </a:ln>
                  <a:solidFill>
                    <a:srgbClr val="000000"/>
                  </a:solidFill>
                  <a:effectLst/>
                  <a:uLnTx/>
                  <a:uFillTx/>
                  <a:latin typeface="Times New Roman" pitchFamily="18" charset="0"/>
                  <a:ea typeface="ＭＳ Ｐゴシック" pitchFamily="34" charset="-128"/>
                  <a:cs typeface="Arial"/>
                </a:endParaRPr>
              </a:p>
            </p:txBody>
          </p:sp>
          <p:sp>
            <p:nvSpPr>
              <p:cNvPr id="35191"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zh-CN" sz="2400" b="0" i="0" u="none" strike="noStrike" kern="1200" cap="none" spc="0" normalizeH="0" baseline="0" noProof="0">
                  <a:ln>
                    <a:noFill/>
                  </a:ln>
                  <a:solidFill>
                    <a:srgbClr val="000000"/>
                  </a:solidFill>
                  <a:effectLst/>
                  <a:uLnTx/>
                  <a:uFillTx/>
                  <a:latin typeface="Times New Roman" pitchFamily="18" charset="0"/>
                  <a:ea typeface="ＭＳ Ｐゴシック" pitchFamily="34" charset="-128"/>
                  <a:cs typeface="Arial"/>
                </a:endParaRPr>
              </a:p>
            </p:txBody>
          </p:sp>
          <p:sp>
            <p:nvSpPr>
              <p:cNvPr id="35192"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zh-CN" sz="2400" b="0" i="0" u="none" strike="noStrike" kern="1200" cap="none" spc="0" normalizeH="0" baseline="0" noProof="0">
                  <a:ln>
                    <a:noFill/>
                  </a:ln>
                  <a:solidFill>
                    <a:srgbClr val="000000"/>
                  </a:solidFill>
                  <a:effectLst/>
                  <a:uLnTx/>
                  <a:uFillTx/>
                  <a:latin typeface="Times New Roman" pitchFamily="18" charset="0"/>
                  <a:ea typeface="ＭＳ Ｐゴシック" pitchFamily="34" charset="-128"/>
                  <a:cs typeface="Arial"/>
                </a:endParaRPr>
              </a:p>
            </p:txBody>
          </p:sp>
          <p:grpSp>
            <p:nvGrpSpPr>
              <p:cNvPr id="35193" name="Group 716"/>
              <p:cNvGrpSpPr>
                <a:grpSpLocks/>
              </p:cNvGrpSpPr>
              <p:nvPr/>
            </p:nvGrpSpPr>
            <p:grpSpPr bwMode="auto">
              <a:xfrm>
                <a:off x="4699" y="1145"/>
                <a:ext cx="138" cy="29"/>
                <a:chOff x="2468" y="1332"/>
                <a:chExt cx="310" cy="60"/>
              </a:xfrm>
            </p:grpSpPr>
            <p:sp>
              <p:nvSpPr>
                <p:cNvPr id="35196" name="Freeform 717"/>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charset="0"/>
                    <a:ea typeface="ＭＳ Ｐゴシック" pitchFamily="34" charset="-128"/>
                    <a:cs typeface="Arial"/>
                  </a:endParaRPr>
                </a:p>
              </p:txBody>
            </p:sp>
            <p:sp>
              <p:nvSpPr>
                <p:cNvPr id="35197" name="Freeform 718"/>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charset="0"/>
                    <a:ea typeface="ＭＳ Ｐゴシック" pitchFamily="34" charset="-128"/>
                    <a:cs typeface="Arial"/>
                  </a:endParaRPr>
                </a:p>
              </p:txBody>
            </p:sp>
          </p:grpSp>
          <p:sp>
            <p:nvSpPr>
              <p:cNvPr id="35194" name="Line 719"/>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charset="0"/>
                  <a:ea typeface="ＭＳ Ｐゴシック" pitchFamily="34" charset="-128"/>
                  <a:cs typeface="Arial"/>
                </a:endParaRPr>
              </a:p>
            </p:txBody>
          </p:sp>
          <p:sp>
            <p:nvSpPr>
              <p:cNvPr id="35195" name="Line 720"/>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charset="0"/>
                  <a:ea typeface="ＭＳ Ｐゴシック" pitchFamily="34" charset="-128"/>
                  <a:cs typeface="Arial"/>
                </a:endParaRPr>
              </a:p>
            </p:txBody>
          </p:sp>
        </p:grpSp>
        <p:grpSp>
          <p:nvGrpSpPr>
            <p:cNvPr id="34941" name="Group 721"/>
            <p:cNvGrpSpPr>
              <a:grpSpLocks/>
            </p:cNvGrpSpPr>
            <p:nvPr/>
          </p:nvGrpSpPr>
          <p:grpSpPr bwMode="auto">
            <a:xfrm>
              <a:off x="7743825" y="3643313"/>
              <a:ext cx="485775" cy="203200"/>
              <a:chOff x="4650" y="1129"/>
              <a:chExt cx="246" cy="95"/>
            </a:xfrm>
          </p:grpSpPr>
          <p:sp>
            <p:nvSpPr>
              <p:cNvPr id="35182"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zh-CN" sz="2400" b="0" i="0" u="none" strike="noStrike" kern="1200" cap="none" spc="0" normalizeH="0" baseline="0" noProof="0">
                  <a:ln>
                    <a:noFill/>
                  </a:ln>
                  <a:solidFill>
                    <a:srgbClr val="000000"/>
                  </a:solidFill>
                  <a:effectLst/>
                  <a:uLnTx/>
                  <a:uFillTx/>
                  <a:latin typeface="Times New Roman" pitchFamily="18" charset="0"/>
                  <a:ea typeface="ＭＳ Ｐゴシック" pitchFamily="34" charset="-128"/>
                  <a:cs typeface="Arial"/>
                </a:endParaRPr>
              </a:p>
            </p:txBody>
          </p:sp>
          <p:sp>
            <p:nvSpPr>
              <p:cNvPr id="35183"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zh-CN" sz="2400" b="0" i="0" u="none" strike="noStrike" kern="1200" cap="none" spc="0" normalizeH="0" baseline="0" noProof="0">
                  <a:ln>
                    <a:noFill/>
                  </a:ln>
                  <a:solidFill>
                    <a:srgbClr val="000000"/>
                  </a:solidFill>
                  <a:effectLst/>
                  <a:uLnTx/>
                  <a:uFillTx/>
                  <a:latin typeface="Times New Roman" pitchFamily="18" charset="0"/>
                  <a:ea typeface="ＭＳ Ｐゴシック" pitchFamily="34" charset="-128"/>
                  <a:cs typeface="Arial"/>
                </a:endParaRPr>
              </a:p>
            </p:txBody>
          </p:sp>
          <p:sp>
            <p:nvSpPr>
              <p:cNvPr id="35184"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zh-CN" sz="2400" b="0" i="0" u="none" strike="noStrike" kern="1200" cap="none" spc="0" normalizeH="0" baseline="0" noProof="0">
                  <a:ln>
                    <a:noFill/>
                  </a:ln>
                  <a:solidFill>
                    <a:srgbClr val="000000"/>
                  </a:solidFill>
                  <a:effectLst/>
                  <a:uLnTx/>
                  <a:uFillTx/>
                  <a:latin typeface="Times New Roman" pitchFamily="18" charset="0"/>
                  <a:ea typeface="ＭＳ Ｐゴシック" pitchFamily="34" charset="-128"/>
                  <a:cs typeface="Arial"/>
                </a:endParaRPr>
              </a:p>
            </p:txBody>
          </p:sp>
          <p:grpSp>
            <p:nvGrpSpPr>
              <p:cNvPr id="35185" name="Group 725"/>
              <p:cNvGrpSpPr>
                <a:grpSpLocks/>
              </p:cNvGrpSpPr>
              <p:nvPr/>
            </p:nvGrpSpPr>
            <p:grpSpPr bwMode="auto">
              <a:xfrm>
                <a:off x="4699" y="1145"/>
                <a:ext cx="138" cy="29"/>
                <a:chOff x="2468" y="1332"/>
                <a:chExt cx="310" cy="60"/>
              </a:xfrm>
            </p:grpSpPr>
            <p:sp>
              <p:nvSpPr>
                <p:cNvPr id="35188" name="Freeform 72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charset="0"/>
                    <a:ea typeface="ＭＳ Ｐゴシック" pitchFamily="34" charset="-128"/>
                    <a:cs typeface="Arial"/>
                  </a:endParaRPr>
                </a:p>
              </p:txBody>
            </p:sp>
            <p:sp>
              <p:nvSpPr>
                <p:cNvPr id="35189" name="Freeform 72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charset="0"/>
                    <a:ea typeface="ＭＳ Ｐゴシック" pitchFamily="34" charset="-128"/>
                    <a:cs typeface="Arial"/>
                  </a:endParaRPr>
                </a:p>
              </p:txBody>
            </p:sp>
          </p:grpSp>
          <p:sp>
            <p:nvSpPr>
              <p:cNvPr id="35186" name="Line 728"/>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charset="0"/>
                  <a:ea typeface="ＭＳ Ｐゴシック" pitchFamily="34" charset="-128"/>
                  <a:cs typeface="Arial"/>
                </a:endParaRPr>
              </a:p>
            </p:txBody>
          </p:sp>
          <p:sp>
            <p:nvSpPr>
              <p:cNvPr id="35187" name="Line 729"/>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charset="0"/>
                  <a:ea typeface="ＭＳ Ｐゴシック" pitchFamily="34" charset="-128"/>
                  <a:cs typeface="Arial"/>
                </a:endParaRPr>
              </a:p>
            </p:txBody>
          </p:sp>
        </p:grpSp>
        <p:grpSp>
          <p:nvGrpSpPr>
            <p:cNvPr id="34942" name="Group 730"/>
            <p:cNvGrpSpPr>
              <a:grpSpLocks/>
            </p:cNvGrpSpPr>
            <p:nvPr/>
          </p:nvGrpSpPr>
          <p:grpSpPr bwMode="auto">
            <a:xfrm>
              <a:off x="6962775" y="4505325"/>
              <a:ext cx="619125" cy="242888"/>
              <a:chOff x="4650" y="1129"/>
              <a:chExt cx="246" cy="95"/>
            </a:xfrm>
          </p:grpSpPr>
          <p:sp>
            <p:nvSpPr>
              <p:cNvPr id="35174"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zh-CN" sz="2400" b="0" i="0" u="none" strike="noStrike" kern="1200" cap="none" spc="0" normalizeH="0" baseline="0" noProof="0">
                  <a:ln>
                    <a:noFill/>
                  </a:ln>
                  <a:solidFill>
                    <a:srgbClr val="000000"/>
                  </a:solidFill>
                  <a:effectLst/>
                  <a:uLnTx/>
                  <a:uFillTx/>
                  <a:latin typeface="Times New Roman" pitchFamily="18" charset="0"/>
                  <a:ea typeface="ＭＳ Ｐゴシック" pitchFamily="34" charset="-128"/>
                  <a:cs typeface="Arial"/>
                </a:endParaRPr>
              </a:p>
            </p:txBody>
          </p:sp>
          <p:sp>
            <p:nvSpPr>
              <p:cNvPr id="35175"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zh-CN" sz="2400" b="0" i="0" u="none" strike="noStrike" kern="1200" cap="none" spc="0" normalizeH="0" baseline="0" noProof="0">
                  <a:ln>
                    <a:noFill/>
                  </a:ln>
                  <a:solidFill>
                    <a:srgbClr val="000000"/>
                  </a:solidFill>
                  <a:effectLst/>
                  <a:uLnTx/>
                  <a:uFillTx/>
                  <a:latin typeface="Times New Roman" pitchFamily="18" charset="0"/>
                  <a:ea typeface="ＭＳ Ｐゴシック" pitchFamily="34" charset="-128"/>
                  <a:cs typeface="Arial"/>
                </a:endParaRPr>
              </a:p>
            </p:txBody>
          </p:sp>
          <p:sp>
            <p:nvSpPr>
              <p:cNvPr id="35176"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zh-CN" sz="2400" b="0" i="0" u="none" strike="noStrike" kern="1200" cap="none" spc="0" normalizeH="0" baseline="0" noProof="0">
                  <a:ln>
                    <a:noFill/>
                  </a:ln>
                  <a:solidFill>
                    <a:srgbClr val="000000"/>
                  </a:solidFill>
                  <a:effectLst/>
                  <a:uLnTx/>
                  <a:uFillTx/>
                  <a:latin typeface="Times New Roman" pitchFamily="18" charset="0"/>
                  <a:ea typeface="ＭＳ Ｐゴシック" pitchFamily="34" charset="-128"/>
                  <a:cs typeface="Arial"/>
                </a:endParaRPr>
              </a:p>
            </p:txBody>
          </p:sp>
          <p:grpSp>
            <p:nvGrpSpPr>
              <p:cNvPr id="35177" name="Group 734"/>
              <p:cNvGrpSpPr>
                <a:grpSpLocks/>
              </p:cNvGrpSpPr>
              <p:nvPr/>
            </p:nvGrpSpPr>
            <p:grpSpPr bwMode="auto">
              <a:xfrm>
                <a:off x="4699" y="1145"/>
                <a:ext cx="138" cy="29"/>
                <a:chOff x="2468" y="1332"/>
                <a:chExt cx="310" cy="60"/>
              </a:xfrm>
            </p:grpSpPr>
            <p:sp>
              <p:nvSpPr>
                <p:cNvPr id="35180" name="Freeform 735"/>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charset="0"/>
                    <a:ea typeface="ＭＳ Ｐゴシック" pitchFamily="34" charset="-128"/>
                    <a:cs typeface="Arial"/>
                  </a:endParaRPr>
                </a:p>
              </p:txBody>
            </p:sp>
            <p:sp>
              <p:nvSpPr>
                <p:cNvPr id="35181" name="Freeform 736"/>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charset="0"/>
                    <a:ea typeface="ＭＳ Ｐゴシック" pitchFamily="34" charset="-128"/>
                    <a:cs typeface="Arial"/>
                  </a:endParaRPr>
                </a:p>
              </p:txBody>
            </p:sp>
          </p:grpSp>
          <p:sp>
            <p:nvSpPr>
              <p:cNvPr id="35178" name="Line 737"/>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charset="0"/>
                  <a:ea typeface="ＭＳ Ｐゴシック" pitchFamily="34" charset="-128"/>
                  <a:cs typeface="Arial"/>
                </a:endParaRPr>
              </a:p>
            </p:txBody>
          </p:sp>
          <p:sp>
            <p:nvSpPr>
              <p:cNvPr id="35179" name="Line 738"/>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charset="0"/>
                  <a:ea typeface="ＭＳ Ｐゴシック" pitchFamily="34" charset="-128"/>
                  <a:cs typeface="Arial"/>
                </a:endParaRPr>
              </a:p>
            </p:txBody>
          </p:sp>
        </p:grpSp>
        <p:grpSp>
          <p:nvGrpSpPr>
            <p:cNvPr id="34943" name="Group 739"/>
            <p:cNvGrpSpPr>
              <a:grpSpLocks/>
            </p:cNvGrpSpPr>
            <p:nvPr/>
          </p:nvGrpSpPr>
          <p:grpSpPr bwMode="auto">
            <a:xfrm>
              <a:off x="7596188" y="4803775"/>
              <a:ext cx="619125" cy="242888"/>
              <a:chOff x="4650" y="1129"/>
              <a:chExt cx="246" cy="95"/>
            </a:xfrm>
          </p:grpSpPr>
          <p:sp>
            <p:nvSpPr>
              <p:cNvPr id="35166"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zh-CN" sz="2400" b="0" i="0" u="none" strike="noStrike" kern="1200" cap="none" spc="0" normalizeH="0" baseline="0" noProof="0">
                  <a:ln>
                    <a:noFill/>
                  </a:ln>
                  <a:solidFill>
                    <a:srgbClr val="000000"/>
                  </a:solidFill>
                  <a:effectLst/>
                  <a:uLnTx/>
                  <a:uFillTx/>
                  <a:latin typeface="Times New Roman" pitchFamily="18" charset="0"/>
                  <a:ea typeface="ＭＳ Ｐゴシック" pitchFamily="34" charset="-128"/>
                  <a:cs typeface="Arial"/>
                </a:endParaRPr>
              </a:p>
            </p:txBody>
          </p:sp>
          <p:sp>
            <p:nvSpPr>
              <p:cNvPr id="35167"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zh-CN" sz="2400" b="0" i="0" u="none" strike="noStrike" kern="1200" cap="none" spc="0" normalizeH="0" baseline="0" noProof="0">
                  <a:ln>
                    <a:noFill/>
                  </a:ln>
                  <a:solidFill>
                    <a:srgbClr val="000000"/>
                  </a:solidFill>
                  <a:effectLst/>
                  <a:uLnTx/>
                  <a:uFillTx/>
                  <a:latin typeface="Times New Roman" pitchFamily="18" charset="0"/>
                  <a:ea typeface="ＭＳ Ｐゴシック" pitchFamily="34" charset="-128"/>
                  <a:cs typeface="Arial"/>
                </a:endParaRPr>
              </a:p>
            </p:txBody>
          </p:sp>
          <p:sp>
            <p:nvSpPr>
              <p:cNvPr id="35168"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zh-CN" sz="2400" b="0" i="0" u="none" strike="noStrike" kern="1200" cap="none" spc="0" normalizeH="0" baseline="0" noProof="0">
                  <a:ln>
                    <a:noFill/>
                  </a:ln>
                  <a:solidFill>
                    <a:srgbClr val="000000"/>
                  </a:solidFill>
                  <a:effectLst/>
                  <a:uLnTx/>
                  <a:uFillTx/>
                  <a:latin typeface="Times New Roman" pitchFamily="18" charset="0"/>
                  <a:ea typeface="ＭＳ Ｐゴシック" pitchFamily="34" charset="-128"/>
                  <a:cs typeface="Arial"/>
                </a:endParaRPr>
              </a:p>
            </p:txBody>
          </p:sp>
          <p:grpSp>
            <p:nvGrpSpPr>
              <p:cNvPr id="35169" name="Group 743"/>
              <p:cNvGrpSpPr>
                <a:grpSpLocks/>
              </p:cNvGrpSpPr>
              <p:nvPr/>
            </p:nvGrpSpPr>
            <p:grpSpPr bwMode="auto">
              <a:xfrm>
                <a:off x="4699" y="1145"/>
                <a:ext cx="138" cy="29"/>
                <a:chOff x="2468" y="1332"/>
                <a:chExt cx="310" cy="60"/>
              </a:xfrm>
            </p:grpSpPr>
            <p:sp>
              <p:nvSpPr>
                <p:cNvPr id="35172" name="Freeform 744"/>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charset="0"/>
                    <a:ea typeface="ＭＳ Ｐゴシック" pitchFamily="34" charset="-128"/>
                    <a:cs typeface="Arial"/>
                  </a:endParaRPr>
                </a:p>
              </p:txBody>
            </p:sp>
            <p:sp>
              <p:nvSpPr>
                <p:cNvPr id="35173" name="Freeform 745"/>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charset="0"/>
                    <a:ea typeface="ＭＳ Ｐゴシック" pitchFamily="34" charset="-128"/>
                    <a:cs typeface="Arial"/>
                  </a:endParaRPr>
                </a:p>
              </p:txBody>
            </p:sp>
          </p:grpSp>
          <p:sp>
            <p:nvSpPr>
              <p:cNvPr id="35170" name="Line 746"/>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charset="0"/>
                  <a:ea typeface="ＭＳ Ｐゴシック" pitchFamily="34" charset="-128"/>
                  <a:cs typeface="Arial"/>
                </a:endParaRPr>
              </a:p>
            </p:txBody>
          </p:sp>
          <p:sp>
            <p:nvSpPr>
              <p:cNvPr id="35171" name="Line 747"/>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charset="0"/>
                  <a:ea typeface="ＭＳ Ｐゴシック" pitchFamily="34" charset="-128"/>
                  <a:cs typeface="Arial"/>
                </a:endParaRPr>
              </a:p>
            </p:txBody>
          </p:sp>
        </p:grpSp>
        <p:grpSp>
          <p:nvGrpSpPr>
            <p:cNvPr id="34944" name="Group 748"/>
            <p:cNvGrpSpPr>
              <a:grpSpLocks/>
            </p:cNvGrpSpPr>
            <p:nvPr/>
          </p:nvGrpSpPr>
          <p:grpSpPr bwMode="auto">
            <a:xfrm>
              <a:off x="6246813" y="4848225"/>
              <a:ext cx="619125" cy="242888"/>
              <a:chOff x="4650" y="1129"/>
              <a:chExt cx="246" cy="95"/>
            </a:xfrm>
          </p:grpSpPr>
          <p:sp>
            <p:nvSpPr>
              <p:cNvPr id="35158"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zh-CN" sz="2400" b="0" i="0" u="none" strike="noStrike" kern="1200" cap="none" spc="0" normalizeH="0" baseline="0" noProof="0">
                  <a:ln>
                    <a:noFill/>
                  </a:ln>
                  <a:solidFill>
                    <a:srgbClr val="000000"/>
                  </a:solidFill>
                  <a:effectLst/>
                  <a:uLnTx/>
                  <a:uFillTx/>
                  <a:latin typeface="Times New Roman" pitchFamily="18" charset="0"/>
                  <a:ea typeface="ＭＳ Ｐゴシック" pitchFamily="34" charset="-128"/>
                  <a:cs typeface="Arial"/>
                </a:endParaRPr>
              </a:p>
            </p:txBody>
          </p:sp>
          <p:sp>
            <p:nvSpPr>
              <p:cNvPr id="35159"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zh-CN" sz="2400" b="0" i="0" u="none" strike="noStrike" kern="1200" cap="none" spc="0" normalizeH="0" baseline="0" noProof="0">
                  <a:ln>
                    <a:noFill/>
                  </a:ln>
                  <a:solidFill>
                    <a:srgbClr val="000000"/>
                  </a:solidFill>
                  <a:effectLst/>
                  <a:uLnTx/>
                  <a:uFillTx/>
                  <a:latin typeface="Times New Roman" pitchFamily="18" charset="0"/>
                  <a:ea typeface="ＭＳ Ｐゴシック" pitchFamily="34" charset="-128"/>
                  <a:cs typeface="Arial"/>
                </a:endParaRPr>
              </a:p>
            </p:txBody>
          </p:sp>
          <p:sp>
            <p:nvSpPr>
              <p:cNvPr id="35160"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zh-CN" sz="2400" b="0" i="0" u="none" strike="noStrike" kern="1200" cap="none" spc="0" normalizeH="0" baseline="0" noProof="0">
                  <a:ln>
                    <a:noFill/>
                  </a:ln>
                  <a:solidFill>
                    <a:srgbClr val="000000"/>
                  </a:solidFill>
                  <a:effectLst/>
                  <a:uLnTx/>
                  <a:uFillTx/>
                  <a:latin typeface="Times New Roman" pitchFamily="18" charset="0"/>
                  <a:ea typeface="ＭＳ Ｐゴシック" pitchFamily="34" charset="-128"/>
                  <a:cs typeface="Arial"/>
                </a:endParaRPr>
              </a:p>
            </p:txBody>
          </p:sp>
          <p:grpSp>
            <p:nvGrpSpPr>
              <p:cNvPr id="35161" name="Group 752"/>
              <p:cNvGrpSpPr>
                <a:grpSpLocks/>
              </p:cNvGrpSpPr>
              <p:nvPr/>
            </p:nvGrpSpPr>
            <p:grpSpPr bwMode="auto">
              <a:xfrm>
                <a:off x="4699" y="1145"/>
                <a:ext cx="138" cy="29"/>
                <a:chOff x="2468" y="1332"/>
                <a:chExt cx="310" cy="60"/>
              </a:xfrm>
            </p:grpSpPr>
            <p:sp>
              <p:nvSpPr>
                <p:cNvPr id="35164" name="Freeform 753"/>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charset="0"/>
                    <a:ea typeface="ＭＳ Ｐゴシック" pitchFamily="34" charset="-128"/>
                    <a:cs typeface="Arial"/>
                  </a:endParaRPr>
                </a:p>
              </p:txBody>
            </p:sp>
            <p:sp>
              <p:nvSpPr>
                <p:cNvPr id="35165" name="Freeform 754"/>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charset="0"/>
                    <a:ea typeface="ＭＳ Ｐゴシック" pitchFamily="34" charset="-128"/>
                    <a:cs typeface="Arial"/>
                  </a:endParaRPr>
                </a:p>
              </p:txBody>
            </p:sp>
          </p:grpSp>
          <p:sp>
            <p:nvSpPr>
              <p:cNvPr id="35162" name="Line 755"/>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charset="0"/>
                  <a:ea typeface="ＭＳ Ｐゴシック" pitchFamily="34" charset="-128"/>
                  <a:cs typeface="Arial"/>
                </a:endParaRPr>
              </a:p>
            </p:txBody>
          </p:sp>
          <p:sp>
            <p:nvSpPr>
              <p:cNvPr id="35163" name="Line 756"/>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charset="0"/>
                  <a:ea typeface="ＭＳ Ｐゴシック" pitchFamily="34" charset="-128"/>
                  <a:cs typeface="Arial"/>
                </a:endParaRPr>
              </a:p>
            </p:txBody>
          </p:sp>
        </p:grpSp>
        <p:grpSp>
          <p:nvGrpSpPr>
            <p:cNvPr id="34945" name="Group 757"/>
            <p:cNvGrpSpPr>
              <a:grpSpLocks/>
            </p:cNvGrpSpPr>
            <p:nvPr/>
          </p:nvGrpSpPr>
          <p:grpSpPr bwMode="auto">
            <a:xfrm>
              <a:off x="6053138" y="3640138"/>
              <a:ext cx="390525" cy="169863"/>
              <a:chOff x="4650" y="1129"/>
              <a:chExt cx="246" cy="95"/>
            </a:xfrm>
          </p:grpSpPr>
          <p:sp>
            <p:nvSpPr>
              <p:cNvPr id="35150"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zh-CN" sz="2400" b="0" i="0" u="none" strike="noStrike" kern="1200" cap="none" spc="0" normalizeH="0" baseline="0" noProof="0">
                  <a:ln>
                    <a:noFill/>
                  </a:ln>
                  <a:solidFill>
                    <a:srgbClr val="000000"/>
                  </a:solidFill>
                  <a:effectLst/>
                  <a:uLnTx/>
                  <a:uFillTx/>
                  <a:latin typeface="Times New Roman" pitchFamily="18" charset="0"/>
                  <a:ea typeface="ＭＳ Ｐゴシック" pitchFamily="34" charset="-128"/>
                  <a:cs typeface="Arial"/>
                </a:endParaRPr>
              </a:p>
            </p:txBody>
          </p:sp>
          <p:sp>
            <p:nvSpPr>
              <p:cNvPr id="35151"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zh-CN" sz="2400" b="0" i="0" u="none" strike="noStrike" kern="1200" cap="none" spc="0" normalizeH="0" baseline="0" noProof="0">
                  <a:ln>
                    <a:noFill/>
                  </a:ln>
                  <a:solidFill>
                    <a:srgbClr val="000000"/>
                  </a:solidFill>
                  <a:effectLst/>
                  <a:uLnTx/>
                  <a:uFillTx/>
                  <a:latin typeface="Times New Roman" pitchFamily="18" charset="0"/>
                  <a:ea typeface="ＭＳ Ｐゴシック" pitchFamily="34" charset="-128"/>
                  <a:cs typeface="Arial"/>
                </a:endParaRPr>
              </a:p>
            </p:txBody>
          </p:sp>
          <p:sp>
            <p:nvSpPr>
              <p:cNvPr id="35152"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zh-CN" sz="2400" b="0" i="0" u="none" strike="noStrike" kern="1200" cap="none" spc="0" normalizeH="0" baseline="0" noProof="0">
                  <a:ln>
                    <a:noFill/>
                  </a:ln>
                  <a:solidFill>
                    <a:srgbClr val="000000"/>
                  </a:solidFill>
                  <a:effectLst/>
                  <a:uLnTx/>
                  <a:uFillTx/>
                  <a:latin typeface="Times New Roman" pitchFamily="18" charset="0"/>
                  <a:ea typeface="ＭＳ Ｐゴシック" pitchFamily="34" charset="-128"/>
                  <a:cs typeface="Arial"/>
                </a:endParaRPr>
              </a:p>
            </p:txBody>
          </p:sp>
          <p:grpSp>
            <p:nvGrpSpPr>
              <p:cNvPr id="35153" name="Group 761"/>
              <p:cNvGrpSpPr>
                <a:grpSpLocks/>
              </p:cNvGrpSpPr>
              <p:nvPr/>
            </p:nvGrpSpPr>
            <p:grpSpPr bwMode="auto">
              <a:xfrm>
                <a:off x="4699" y="1145"/>
                <a:ext cx="138" cy="29"/>
                <a:chOff x="2468" y="1332"/>
                <a:chExt cx="310" cy="60"/>
              </a:xfrm>
            </p:grpSpPr>
            <p:sp>
              <p:nvSpPr>
                <p:cNvPr id="35156" name="Freeform 762"/>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charset="0"/>
                    <a:ea typeface="ＭＳ Ｐゴシック" pitchFamily="34" charset="-128"/>
                    <a:cs typeface="Arial"/>
                  </a:endParaRPr>
                </a:p>
              </p:txBody>
            </p:sp>
            <p:sp>
              <p:nvSpPr>
                <p:cNvPr id="35157" name="Freeform 763"/>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charset="0"/>
                    <a:ea typeface="ＭＳ Ｐゴシック" pitchFamily="34" charset="-128"/>
                    <a:cs typeface="Arial"/>
                  </a:endParaRPr>
                </a:p>
              </p:txBody>
            </p:sp>
          </p:grpSp>
          <p:sp>
            <p:nvSpPr>
              <p:cNvPr id="35154" name="Line 764"/>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charset="0"/>
                  <a:ea typeface="ＭＳ Ｐゴシック" pitchFamily="34" charset="-128"/>
                  <a:cs typeface="Arial"/>
                </a:endParaRPr>
              </a:p>
            </p:txBody>
          </p:sp>
          <p:sp>
            <p:nvSpPr>
              <p:cNvPr id="35155" name="Line 765"/>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charset="0"/>
                  <a:ea typeface="ＭＳ Ｐゴシック" pitchFamily="34" charset="-128"/>
                  <a:cs typeface="Arial"/>
                </a:endParaRPr>
              </a:p>
            </p:txBody>
          </p:sp>
        </p:grpSp>
        <p:grpSp>
          <p:nvGrpSpPr>
            <p:cNvPr id="34946" name="Group 767"/>
            <p:cNvGrpSpPr>
              <a:grpSpLocks/>
            </p:cNvGrpSpPr>
            <p:nvPr/>
          </p:nvGrpSpPr>
          <p:grpSpPr bwMode="auto">
            <a:xfrm>
              <a:off x="6353175" y="2487613"/>
              <a:ext cx="390525" cy="169863"/>
              <a:chOff x="4650" y="1129"/>
              <a:chExt cx="246" cy="95"/>
            </a:xfrm>
          </p:grpSpPr>
          <p:sp>
            <p:nvSpPr>
              <p:cNvPr id="35142"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zh-CN" sz="2400" b="0" i="0" u="none" strike="noStrike" kern="1200" cap="none" spc="0" normalizeH="0" baseline="0" noProof="0">
                  <a:ln>
                    <a:noFill/>
                  </a:ln>
                  <a:solidFill>
                    <a:srgbClr val="000000"/>
                  </a:solidFill>
                  <a:effectLst/>
                  <a:uLnTx/>
                  <a:uFillTx/>
                  <a:latin typeface="Times New Roman" pitchFamily="18" charset="0"/>
                  <a:ea typeface="ＭＳ Ｐゴシック" pitchFamily="34" charset="-128"/>
                  <a:cs typeface="Arial"/>
                </a:endParaRPr>
              </a:p>
            </p:txBody>
          </p:sp>
          <p:sp>
            <p:nvSpPr>
              <p:cNvPr id="35143"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zh-CN" sz="2400" b="0" i="0" u="none" strike="noStrike" kern="1200" cap="none" spc="0" normalizeH="0" baseline="0" noProof="0">
                  <a:ln>
                    <a:noFill/>
                  </a:ln>
                  <a:solidFill>
                    <a:srgbClr val="000000"/>
                  </a:solidFill>
                  <a:effectLst/>
                  <a:uLnTx/>
                  <a:uFillTx/>
                  <a:latin typeface="Times New Roman" pitchFamily="18" charset="0"/>
                  <a:ea typeface="ＭＳ Ｐゴシック" pitchFamily="34" charset="-128"/>
                  <a:cs typeface="Arial"/>
                </a:endParaRPr>
              </a:p>
            </p:txBody>
          </p:sp>
          <p:sp>
            <p:nvSpPr>
              <p:cNvPr id="35144"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zh-CN" sz="2400" b="0" i="0" u="none" strike="noStrike" kern="1200" cap="none" spc="0" normalizeH="0" baseline="0" noProof="0">
                  <a:ln>
                    <a:noFill/>
                  </a:ln>
                  <a:solidFill>
                    <a:srgbClr val="000000"/>
                  </a:solidFill>
                  <a:effectLst/>
                  <a:uLnTx/>
                  <a:uFillTx/>
                  <a:latin typeface="Times New Roman" pitchFamily="18" charset="0"/>
                  <a:ea typeface="ＭＳ Ｐゴシック" pitchFamily="34" charset="-128"/>
                  <a:cs typeface="Arial"/>
                </a:endParaRPr>
              </a:p>
            </p:txBody>
          </p:sp>
          <p:grpSp>
            <p:nvGrpSpPr>
              <p:cNvPr id="35145" name="Group 771"/>
              <p:cNvGrpSpPr>
                <a:grpSpLocks/>
              </p:cNvGrpSpPr>
              <p:nvPr/>
            </p:nvGrpSpPr>
            <p:grpSpPr bwMode="auto">
              <a:xfrm>
                <a:off x="4699" y="1145"/>
                <a:ext cx="138" cy="29"/>
                <a:chOff x="2468" y="1332"/>
                <a:chExt cx="310" cy="60"/>
              </a:xfrm>
            </p:grpSpPr>
            <p:sp>
              <p:nvSpPr>
                <p:cNvPr id="35148" name="Freeform 772"/>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charset="0"/>
                    <a:ea typeface="ＭＳ Ｐゴシック" pitchFamily="34" charset="-128"/>
                    <a:cs typeface="Arial"/>
                  </a:endParaRPr>
                </a:p>
              </p:txBody>
            </p:sp>
            <p:sp>
              <p:nvSpPr>
                <p:cNvPr id="35149" name="Freeform 773"/>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charset="0"/>
                    <a:ea typeface="ＭＳ Ｐゴシック" pitchFamily="34" charset="-128"/>
                    <a:cs typeface="Arial"/>
                  </a:endParaRPr>
                </a:p>
              </p:txBody>
            </p:sp>
          </p:grpSp>
          <p:sp>
            <p:nvSpPr>
              <p:cNvPr id="35146" name="Line 774"/>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charset="0"/>
                  <a:ea typeface="ＭＳ Ｐゴシック" pitchFamily="34" charset="-128"/>
                  <a:cs typeface="Arial"/>
                </a:endParaRPr>
              </a:p>
            </p:txBody>
          </p:sp>
          <p:sp>
            <p:nvSpPr>
              <p:cNvPr id="35147" name="Line 775"/>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charset="0"/>
                  <a:ea typeface="ＭＳ Ｐゴシック" pitchFamily="34" charset="-128"/>
                  <a:cs typeface="Arial"/>
                </a:endParaRPr>
              </a:p>
            </p:txBody>
          </p:sp>
        </p:grpSp>
        <p:grpSp>
          <p:nvGrpSpPr>
            <p:cNvPr id="34947" name="Group 776"/>
            <p:cNvGrpSpPr>
              <a:grpSpLocks/>
            </p:cNvGrpSpPr>
            <p:nvPr/>
          </p:nvGrpSpPr>
          <p:grpSpPr bwMode="auto">
            <a:xfrm>
              <a:off x="5611813" y="3500438"/>
              <a:ext cx="506412" cy="352425"/>
              <a:chOff x="2967" y="478"/>
              <a:chExt cx="788" cy="625"/>
            </a:xfrm>
          </p:grpSpPr>
          <p:pic>
            <p:nvPicPr>
              <p:cNvPr id="35140" name="Picture 777" descr="access_point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12" y="559"/>
                <a:ext cx="576" cy="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141" name="Picture 778" descr="antenna_radiation_stylized"/>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2967" y="478"/>
                <a:ext cx="788"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4948" name="Group 779"/>
            <p:cNvGrpSpPr>
              <a:grpSpLocks/>
            </p:cNvGrpSpPr>
            <p:nvPr/>
          </p:nvGrpSpPr>
          <p:grpSpPr bwMode="auto">
            <a:xfrm>
              <a:off x="7132638" y="5003800"/>
              <a:ext cx="563562" cy="420688"/>
              <a:chOff x="2967" y="478"/>
              <a:chExt cx="788" cy="625"/>
            </a:xfrm>
          </p:grpSpPr>
          <p:pic>
            <p:nvPicPr>
              <p:cNvPr id="35138" name="Picture 780" descr="access_point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12" y="559"/>
                <a:ext cx="576" cy="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139" name="Picture 781" descr="antenna_radiation_stylized"/>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67" y="478"/>
                <a:ext cx="788"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4949" name="Group 782"/>
            <p:cNvGrpSpPr>
              <a:grpSpLocks/>
            </p:cNvGrpSpPr>
            <p:nvPr/>
          </p:nvGrpSpPr>
          <p:grpSpPr bwMode="auto">
            <a:xfrm>
              <a:off x="6061075" y="1844675"/>
              <a:ext cx="457200" cy="631825"/>
              <a:chOff x="742" y="2409"/>
              <a:chExt cx="576" cy="881"/>
            </a:xfrm>
          </p:grpSpPr>
          <p:grpSp>
            <p:nvGrpSpPr>
              <p:cNvPr id="35120" name="Group 783"/>
              <p:cNvGrpSpPr>
                <a:grpSpLocks/>
              </p:cNvGrpSpPr>
              <p:nvPr/>
            </p:nvGrpSpPr>
            <p:grpSpPr bwMode="auto">
              <a:xfrm>
                <a:off x="832" y="2643"/>
                <a:ext cx="376" cy="647"/>
                <a:chOff x="3130" y="3288"/>
                <a:chExt cx="410" cy="742"/>
              </a:xfrm>
            </p:grpSpPr>
            <p:sp>
              <p:nvSpPr>
                <p:cNvPr id="35123" name="Line 270"/>
                <p:cNvSpPr>
                  <a:spLocks noChangeShapeType="1"/>
                </p:cNvSpPr>
                <p:nvPr/>
              </p:nvSpPr>
              <p:spPr bwMode="auto">
                <a:xfrm flipH="1">
                  <a:off x="3130" y="3288"/>
                  <a:ext cx="205" cy="6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charset="0"/>
                    <a:ea typeface="ＭＳ Ｐゴシック" pitchFamily="34" charset="-128"/>
                    <a:cs typeface="Arial"/>
                  </a:endParaRPr>
                </a:p>
              </p:txBody>
            </p:sp>
            <p:sp>
              <p:nvSpPr>
                <p:cNvPr id="35124" name="Line 271"/>
                <p:cNvSpPr>
                  <a:spLocks noChangeShapeType="1"/>
                </p:cNvSpPr>
                <p:nvPr/>
              </p:nvSpPr>
              <p:spPr bwMode="auto">
                <a:xfrm>
                  <a:off x="3335" y="3288"/>
                  <a:ext cx="205" cy="66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charset="0"/>
                    <a:ea typeface="ＭＳ Ｐゴシック" pitchFamily="34" charset="-128"/>
                    <a:cs typeface="Arial"/>
                  </a:endParaRPr>
                </a:p>
              </p:txBody>
            </p:sp>
            <p:sp>
              <p:nvSpPr>
                <p:cNvPr id="35125" name="Line 272"/>
                <p:cNvSpPr>
                  <a:spLocks noChangeShapeType="1"/>
                </p:cNvSpPr>
                <p:nvPr/>
              </p:nvSpPr>
              <p:spPr bwMode="auto">
                <a:xfrm>
                  <a:off x="3130" y="3957"/>
                  <a:ext cx="205" cy="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charset="0"/>
                    <a:ea typeface="ＭＳ Ｐゴシック" pitchFamily="34" charset="-128"/>
                    <a:cs typeface="Arial"/>
                  </a:endParaRPr>
                </a:p>
              </p:txBody>
            </p:sp>
            <p:sp>
              <p:nvSpPr>
                <p:cNvPr id="35126" name="Line 273"/>
                <p:cNvSpPr>
                  <a:spLocks noChangeShapeType="1"/>
                </p:cNvSpPr>
                <p:nvPr/>
              </p:nvSpPr>
              <p:spPr bwMode="auto">
                <a:xfrm flipH="1">
                  <a:off x="3335" y="3957"/>
                  <a:ext cx="205" cy="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charset="0"/>
                    <a:ea typeface="ＭＳ Ｐゴシック" pitchFamily="34" charset="-128"/>
                    <a:cs typeface="Arial"/>
                  </a:endParaRPr>
                </a:p>
              </p:txBody>
            </p:sp>
            <p:sp>
              <p:nvSpPr>
                <p:cNvPr id="35127" name="Line 274"/>
                <p:cNvSpPr>
                  <a:spLocks noChangeShapeType="1"/>
                </p:cNvSpPr>
                <p:nvPr/>
              </p:nvSpPr>
              <p:spPr bwMode="auto">
                <a:xfrm>
                  <a:off x="3335" y="3303"/>
                  <a:ext cx="0" cy="7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charset="0"/>
                    <a:ea typeface="ＭＳ Ｐゴシック" pitchFamily="34" charset="-128"/>
                    <a:cs typeface="Arial"/>
                  </a:endParaRPr>
                </a:p>
              </p:txBody>
            </p:sp>
            <p:sp>
              <p:nvSpPr>
                <p:cNvPr id="35128" name="Line 275"/>
                <p:cNvSpPr>
                  <a:spLocks noChangeShapeType="1"/>
                </p:cNvSpPr>
                <p:nvPr/>
              </p:nvSpPr>
              <p:spPr bwMode="auto">
                <a:xfrm flipV="1">
                  <a:off x="3130" y="3888"/>
                  <a:ext cx="205"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charset="0"/>
                    <a:ea typeface="ＭＳ Ｐゴシック" pitchFamily="34" charset="-128"/>
                    <a:cs typeface="Arial"/>
                  </a:endParaRPr>
                </a:p>
              </p:txBody>
            </p:sp>
            <p:sp>
              <p:nvSpPr>
                <p:cNvPr id="35129" name="Line 276"/>
                <p:cNvSpPr>
                  <a:spLocks noChangeShapeType="1"/>
                </p:cNvSpPr>
                <p:nvPr/>
              </p:nvSpPr>
              <p:spPr bwMode="auto">
                <a:xfrm flipH="1" flipV="1">
                  <a:off x="3335" y="3888"/>
                  <a:ext cx="205" cy="6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charset="0"/>
                    <a:ea typeface="ＭＳ Ｐゴシック" pitchFamily="34" charset="-128"/>
                    <a:cs typeface="Arial"/>
                  </a:endParaRPr>
                </a:p>
              </p:txBody>
            </p:sp>
            <p:sp>
              <p:nvSpPr>
                <p:cNvPr id="35130" name="Line 277"/>
                <p:cNvSpPr>
                  <a:spLocks noChangeShapeType="1"/>
                </p:cNvSpPr>
                <p:nvPr/>
              </p:nvSpPr>
              <p:spPr bwMode="auto">
                <a:xfrm>
                  <a:off x="3217" y="3668"/>
                  <a:ext cx="118" cy="5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charset="0"/>
                    <a:ea typeface="ＭＳ Ｐゴシック" pitchFamily="34" charset="-128"/>
                    <a:cs typeface="Arial"/>
                  </a:endParaRPr>
                </a:p>
              </p:txBody>
            </p:sp>
            <p:sp>
              <p:nvSpPr>
                <p:cNvPr id="35131" name="Line 278"/>
                <p:cNvSpPr>
                  <a:spLocks noChangeShapeType="1"/>
                </p:cNvSpPr>
                <p:nvPr/>
              </p:nvSpPr>
              <p:spPr bwMode="auto">
                <a:xfrm flipV="1">
                  <a:off x="3335" y="3668"/>
                  <a:ext cx="124" cy="5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charset="0"/>
                    <a:ea typeface="ＭＳ Ｐゴシック" pitchFamily="34" charset="-128"/>
                    <a:cs typeface="Arial"/>
                  </a:endParaRPr>
                </a:p>
              </p:txBody>
            </p:sp>
            <p:sp>
              <p:nvSpPr>
                <p:cNvPr id="35132" name="Line 279"/>
                <p:cNvSpPr>
                  <a:spLocks noChangeShapeType="1"/>
                </p:cNvSpPr>
                <p:nvPr/>
              </p:nvSpPr>
              <p:spPr bwMode="auto">
                <a:xfrm>
                  <a:off x="3178" y="3766"/>
                  <a:ext cx="152" cy="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charset="0"/>
                    <a:ea typeface="ＭＳ Ｐゴシック" pitchFamily="34" charset="-128"/>
                    <a:cs typeface="Arial"/>
                  </a:endParaRPr>
                </a:p>
              </p:txBody>
            </p:sp>
            <p:sp>
              <p:nvSpPr>
                <p:cNvPr id="35133" name="Line 280"/>
                <p:cNvSpPr>
                  <a:spLocks noChangeShapeType="1"/>
                </p:cNvSpPr>
                <p:nvPr/>
              </p:nvSpPr>
              <p:spPr bwMode="auto">
                <a:xfrm flipV="1">
                  <a:off x="3335" y="3781"/>
                  <a:ext cx="153" cy="6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charset="0"/>
                    <a:ea typeface="ＭＳ Ｐゴシック" pitchFamily="34" charset="-128"/>
                    <a:cs typeface="Arial"/>
                  </a:endParaRPr>
                </a:p>
              </p:txBody>
            </p:sp>
            <p:sp>
              <p:nvSpPr>
                <p:cNvPr id="35134" name="Line 281"/>
                <p:cNvSpPr>
                  <a:spLocks noChangeShapeType="1"/>
                </p:cNvSpPr>
                <p:nvPr/>
              </p:nvSpPr>
              <p:spPr bwMode="auto">
                <a:xfrm flipV="1">
                  <a:off x="3335" y="3567"/>
                  <a:ext cx="78"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charset="0"/>
                    <a:ea typeface="ＭＳ Ｐゴシック" pitchFamily="34" charset="-128"/>
                    <a:cs typeface="Arial"/>
                  </a:endParaRPr>
                </a:p>
              </p:txBody>
            </p:sp>
            <p:sp>
              <p:nvSpPr>
                <p:cNvPr id="35135" name="Line 282"/>
                <p:cNvSpPr>
                  <a:spLocks noChangeShapeType="1"/>
                </p:cNvSpPr>
                <p:nvPr/>
              </p:nvSpPr>
              <p:spPr bwMode="auto">
                <a:xfrm flipV="1">
                  <a:off x="3335" y="3428"/>
                  <a:ext cx="49" cy="2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charset="0"/>
                    <a:ea typeface="ＭＳ Ｐゴシック" pitchFamily="34" charset="-128"/>
                    <a:cs typeface="Arial"/>
                  </a:endParaRPr>
                </a:p>
              </p:txBody>
            </p:sp>
            <p:sp>
              <p:nvSpPr>
                <p:cNvPr id="35136" name="Line 283"/>
                <p:cNvSpPr>
                  <a:spLocks noChangeShapeType="1"/>
                </p:cNvSpPr>
                <p:nvPr/>
              </p:nvSpPr>
              <p:spPr bwMode="auto">
                <a:xfrm>
                  <a:off x="3247" y="3558"/>
                  <a:ext cx="95" cy="3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charset="0"/>
                    <a:ea typeface="ＭＳ Ｐゴシック" pitchFamily="34" charset="-128"/>
                    <a:cs typeface="Arial"/>
                  </a:endParaRPr>
                </a:p>
              </p:txBody>
            </p:sp>
            <p:sp>
              <p:nvSpPr>
                <p:cNvPr id="35137" name="Line 284"/>
                <p:cNvSpPr>
                  <a:spLocks noChangeShapeType="1"/>
                </p:cNvSpPr>
                <p:nvPr/>
              </p:nvSpPr>
              <p:spPr bwMode="auto">
                <a:xfrm>
                  <a:off x="3289" y="3422"/>
                  <a:ext cx="55" cy="3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charset="0"/>
                    <a:ea typeface="ＭＳ Ｐゴシック" pitchFamily="34" charset="-128"/>
                    <a:cs typeface="Arial"/>
                  </a:endParaRPr>
                </a:p>
              </p:txBody>
            </p:sp>
          </p:grpSp>
          <p:pic>
            <p:nvPicPr>
              <p:cNvPr id="35121" name="Picture 799" descr="cell_tower_radiation cop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 y="2409"/>
                <a:ext cx="576" cy="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122" name="Oval 800"/>
              <p:cNvSpPr>
                <a:spLocks noChangeArrowheads="1"/>
              </p:cNvSpPr>
              <p:nvPr/>
            </p:nvSpPr>
            <p:spPr bwMode="auto">
              <a:xfrm>
                <a:off x="986" y="2597"/>
                <a:ext cx="66" cy="69"/>
              </a:xfrm>
              <a:prstGeom prst="ellipse">
                <a:avLst/>
              </a:prstGeom>
              <a:solidFill>
                <a:schemeClr val="tx2"/>
              </a:solidFill>
              <a:ln w="9525">
                <a:solidFill>
                  <a:schemeClr val="tx1"/>
                </a:solidFill>
                <a:round/>
                <a:headEnd/>
                <a:tailEnd/>
              </a:ln>
            </p:spPr>
            <p:txBody>
              <a:bodyPr wrap="none" anchor="ct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zh-CN" sz="2400" b="0" i="0" u="none" strike="noStrike" kern="1200" cap="none" spc="0" normalizeH="0" baseline="0" noProof="0">
                  <a:ln>
                    <a:noFill/>
                  </a:ln>
                  <a:solidFill>
                    <a:srgbClr val="000000"/>
                  </a:solidFill>
                  <a:effectLst/>
                  <a:uLnTx/>
                  <a:uFillTx/>
                  <a:latin typeface="Arial" charset="0"/>
                  <a:ea typeface="ＭＳ Ｐゴシック" pitchFamily="34" charset="-128"/>
                  <a:cs typeface="Arial"/>
                </a:endParaRPr>
              </a:p>
            </p:txBody>
          </p:sp>
        </p:grpSp>
        <p:sp>
          <p:nvSpPr>
            <p:cNvPr id="34950" name="Text Box 580"/>
            <p:cNvSpPr txBox="1">
              <a:spLocks noChangeArrowheads="1"/>
            </p:cNvSpPr>
            <p:nvPr/>
          </p:nvSpPr>
          <p:spPr bwMode="auto">
            <a:xfrm>
              <a:off x="5957888" y="1384300"/>
              <a:ext cx="15494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600" b="0" i="0" u="none" strike="noStrike" kern="1200" cap="none" spc="0" normalizeH="0" baseline="0" noProof="0" dirty="0">
                  <a:ln>
                    <a:noFill/>
                  </a:ln>
                  <a:solidFill>
                    <a:srgbClr val="000000"/>
                  </a:solidFill>
                  <a:effectLst/>
                  <a:uLnTx/>
                  <a:uFillTx/>
                  <a:latin typeface="Arial" charset="0"/>
                  <a:ea typeface="ＭＳ Ｐゴシック" pitchFamily="34" charset="-128"/>
                  <a:cs typeface="Arial"/>
                </a:rPr>
                <a:t>mobile network</a:t>
              </a:r>
            </a:p>
          </p:txBody>
        </p:sp>
        <p:sp>
          <p:nvSpPr>
            <p:cNvPr id="34951" name="Text Box 580"/>
            <p:cNvSpPr txBox="1">
              <a:spLocks noChangeArrowheads="1"/>
            </p:cNvSpPr>
            <p:nvPr/>
          </p:nvSpPr>
          <p:spPr bwMode="auto">
            <a:xfrm>
              <a:off x="7561263" y="2071688"/>
              <a:ext cx="11080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600" b="0" i="0" u="none" strike="noStrike" kern="1200" cap="none" spc="0" normalizeH="0" baseline="0" noProof="0">
                  <a:ln>
                    <a:noFill/>
                  </a:ln>
                  <a:solidFill>
                    <a:srgbClr val="000000"/>
                  </a:solidFill>
                  <a:effectLst/>
                  <a:uLnTx/>
                  <a:uFillTx/>
                  <a:latin typeface="Arial" charset="0"/>
                  <a:ea typeface="ＭＳ Ｐゴシック" pitchFamily="34" charset="-128"/>
                  <a:cs typeface="Arial"/>
                </a:rPr>
                <a:t>global ISP</a:t>
              </a:r>
            </a:p>
          </p:txBody>
        </p:sp>
        <p:sp>
          <p:nvSpPr>
            <p:cNvPr id="34952" name="Text Box 580"/>
            <p:cNvSpPr txBox="1">
              <a:spLocks noChangeArrowheads="1"/>
            </p:cNvSpPr>
            <p:nvPr/>
          </p:nvSpPr>
          <p:spPr bwMode="auto">
            <a:xfrm>
              <a:off x="7337425" y="3298825"/>
              <a:ext cx="12890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600" b="0" i="0" u="none" strike="noStrike" kern="1200" cap="none" spc="0" normalizeH="0" baseline="0" noProof="0">
                  <a:ln>
                    <a:noFill/>
                  </a:ln>
                  <a:solidFill>
                    <a:srgbClr val="000000"/>
                  </a:solidFill>
                  <a:effectLst/>
                  <a:uLnTx/>
                  <a:uFillTx/>
                  <a:latin typeface="Arial" charset="0"/>
                  <a:ea typeface="ＭＳ Ｐゴシック" pitchFamily="34" charset="-128"/>
                  <a:cs typeface="Arial"/>
                </a:rPr>
                <a:t>regional ISP</a:t>
              </a:r>
            </a:p>
          </p:txBody>
        </p:sp>
        <p:sp>
          <p:nvSpPr>
            <p:cNvPr id="34953" name="Text Box 580"/>
            <p:cNvSpPr txBox="1">
              <a:spLocks noChangeArrowheads="1"/>
            </p:cNvSpPr>
            <p:nvPr/>
          </p:nvSpPr>
          <p:spPr bwMode="auto">
            <a:xfrm>
              <a:off x="6324600" y="2963863"/>
              <a:ext cx="895350"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marL="0" marR="0" lvl="0" indent="0" algn="l" defTabSz="914400" rtl="0" eaLnBrk="0" fontAlgn="base" latinLnBrk="0" hangingPunct="0">
                <a:lnSpc>
                  <a:spcPct val="80000"/>
                </a:lnSpc>
                <a:spcBef>
                  <a:spcPct val="0"/>
                </a:spcBef>
                <a:spcAft>
                  <a:spcPct val="0"/>
                </a:spcAft>
                <a:buClrTx/>
                <a:buSzTx/>
                <a:buFontTx/>
                <a:buNone/>
                <a:tabLst/>
                <a:defRPr/>
              </a:pPr>
              <a:r>
                <a:rPr kumimoji="0" lang="en-US" altLang="zh-CN" sz="1600" b="0" i="0" u="none" strike="noStrike" kern="1200" cap="none" spc="0" normalizeH="0" baseline="0" noProof="0" dirty="0">
                  <a:ln>
                    <a:noFill/>
                  </a:ln>
                  <a:solidFill>
                    <a:srgbClr val="000000"/>
                  </a:solidFill>
                  <a:effectLst/>
                  <a:uLnTx/>
                  <a:uFillTx/>
                  <a:latin typeface="Arial" charset="0"/>
                  <a:ea typeface="ＭＳ Ｐゴシック" pitchFamily="34" charset="-128"/>
                  <a:cs typeface="Arial"/>
                </a:rPr>
                <a:t>home </a:t>
              </a:r>
            </a:p>
            <a:p>
              <a:pPr marL="0" marR="0" lvl="0" indent="0" algn="l" defTabSz="914400" rtl="0" eaLnBrk="0" fontAlgn="base" latinLnBrk="0" hangingPunct="0">
                <a:lnSpc>
                  <a:spcPct val="80000"/>
                </a:lnSpc>
                <a:spcBef>
                  <a:spcPct val="0"/>
                </a:spcBef>
                <a:spcAft>
                  <a:spcPct val="0"/>
                </a:spcAft>
                <a:buClrTx/>
                <a:buSzTx/>
                <a:buFontTx/>
                <a:buNone/>
                <a:tabLst/>
                <a:defRPr/>
              </a:pPr>
              <a:r>
                <a:rPr kumimoji="0" lang="en-US" altLang="zh-CN" sz="1600" b="0" i="0" u="none" strike="noStrike" kern="1200" cap="none" spc="0" normalizeH="0" baseline="0" noProof="0" dirty="0">
                  <a:ln>
                    <a:noFill/>
                  </a:ln>
                  <a:solidFill>
                    <a:srgbClr val="000000"/>
                  </a:solidFill>
                  <a:effectLst/>
                  <a:uLnTx/>
                  <a:uFillTx/>
                  <a:latin typeface="Arial" charset="0"/>
                  <a:ea typeface="ＭＳ Ｐゴシック" pitchFamily="34" charset="-128"/>
                  <a:cs typeface="Arial"/>
                </a:rPr>
                <a:t>network</a:t>
              </a:r>
            </a:p>
          </p:txBody>
        </p:sp>
        <p:sp>
          <p:nvSpPr>
            <p:cNvPr id="34954" name="Text Box 580"/>
            <p:cNvSpPr txBox="1">
              <a:spLocks noChangeArrowheads="1"/>
            </p:cNvSpPr>
            <p:nvPr/>
          </p:nvSpPr>
          <p:spPr bwMode="auto">
            <a:xfrm>
              <a:off x="5584825" y="5645150"/>
              <a:ext cx="1295400"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marL="0" marR="0" lvl="0" indent="0" algn="l" defTabSz="914400" rtl="0" eaLnBrk="0" fontAlgn="base" latinLnBrk="0" hangingPunct="0">
                <a:lnSpc>
                  <a:spcPct val="80000"/>
                </a:lnSpc>
                <a:spcBef>
                  <a:spcPct val="0"/>
                </a:spcBef>
                <a:spcAft>
                  <a:spcPct val="0"/>
                </a:spcAft>
                <a:buClrTx/>
                <a:buSzTx/>
                <a:buFontTx/>
                <a:buNone/>
                <a:tabLst/>
                <a:defRPr/>
              </a:pPr>
              <a:r>
                <a:rPr kumimoji="0" lang="en-US" altLang="zh-CN" sz="1600" b="0" i="0" u="none" strike="noStrike" kern="1200" cap="none" spc="0" normalizeH="0" baseline="0" noProof="0">
                  <a:ln>
                    <a:noFill/>
                  </a:ln>
                  <a:solidFill>
                    <a:srgbClr val="000000"/>
                  </a:solidFill>
                  <a:effectLst/>
                  <a:uLnTx/>
                  <a:uFillTx/>
                  <a:latin typeface="Arial" charset="0"/>
                  <a:ea typeface="ＭＳ Ｐゴシック" pitchFamily="34" charset="-128"/>
                  <a:cs typeface="Arial"/>
                </a:rPr>
                <a:t>institutional</a:t>
              </a:r>
            </a:p>
            <a:p>
              <a:pPr marL="0" marR="0" lvl="0" indent="0" algn="l" defTabSz="914400" rtl="0" eaLnBrk="0" fontAlgn="base" latinLnBrk="0" hangingPunct="0">
                <a:lnSpc>
                  <a:spcPct val="80000"/>
                </a:lnSpc>
                <a:spcBef>
                  <a:spcPct val="0"/>
                </a:spcBef>
                <a:spcAft>
                  <a:spcPct val="0"/>
                </a:spcAft>
                <a:buClrTx/>
                <a:buSzTx/>
                <a:buFontTx/>
                <a:buNone/>
                <a:tabLst/>
                <a:defRPr/>
              </a:pPr>
              <a:r>
                <a:rPr kumimoji="0" lang="en-US" altLang="zh-CN" sz="1600" b="0" i="0" u="none" strike="noStrike" kern="1200" cap="none" spc="0" normalizeH="0" baseline="0" noProof="0">
                  <a:ln>
                    <a:noFill/>
                  </a:ln>
                  <a:solidFill>
                    <a:srgbClr val="000000"/>
                  </a:solidFill>
                  <a:effectLst/>
                  <a:uLnTx/>
                  <a:uFillTx/>
                  <a:latin typeface="Arial" charset="0"/>
                  <a:ea typeface="ＭＳ Ｐゴシック" pitchFamily="34" charset="-128"/>
                  <a:cs typeface="Arial"/>
                </a:rPr>
                <a:t>       network</a:t>
              </a:r>
            </a:p>
          </p:txBody>
        </p:sp>
        <p:grpSp>
          <p:nvGrpSpPr>
            <p:cNvPr id="34955" name="Group 950"/>
            <p:cNvGrpSpPr>
              <a:grpSpLocks/>
            </p:cNvGrpSpPr>
            <p:nvPr/>
          </p:nvGrpSpPr>
          <p:grpSpPr bwMode="auto">
            <a:xfrm>
              <a:off x="8240713" y="5002213"/>
              <a:ext cx="227012" cy="481013"/>
              <a:chOff x="4140" y="429"/>
              <a:chExt cx="1425" cy="2396"/>
            </a:xfrm>
          </p:grpSpPr>
          <p:sp>
            <p:nvSpPr>
              <p:cNvPr id="35088" name="Freeform 951"/>
              <p:cNvSpPr>
                <a:spLocks/>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charset="0"/>
                  <a:ea typeface="ＭＳ Ｐゴシック" pitchFamily="34" charset="-128"/>
                  <a:cs typeface="Arial"/>
                </a:endParaRPr>
              </a:p>
            </p:txBody>
          </p:sp>
          <p:sp>
            <p:nvSpPr>
              <p:cNvPr id="35089" name="Rectangle 952"/>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zh-CN" sz="2400" b="0" i="0" u="none" strike="noStrike" kern="1200" cap="none" spc="0" normalizeH="0" baseline="0" noProof="0">
                  <a:ln>
                    <a:noFill/>
                  </a:ln>
                  <a:solidFill>
                    <a:srgbClr val="000000"/>
                  </a:solidFill>
                  <a:effectLst/>
                  <a:uLnTx/>
                  <a:uFillTx/>
                  <a:latin typeface="Arial" charset="0"/>
                  <a:ea typeface="ＭＳ Ｐゴシック" pitchFamily="34" charset="-128"/>
                  <a:cs typeface="Arial"/>
                </a:endParaRPr>
              </a:p>
            </p:txBody>
          </p:sp>
          <p:sp>
            <p:nvSpPr>
              <p:cNvPr id="35090" name="Freeform 953"/>
              <p:cNvSpPr>
                <a:spLocks/>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charset="0"/>
                  <a:ea typeface="ＭＳ Ｐゴシック" pitchFamily="34" charset="-128"/>
                  <a:cs typeface="Arial"/>
                </a:endParaRPr>
              </a:p>
            </p:txBody>
          </p:sp>
          <p:sp>
            <p:nvSpPr>
              <p:cNvPr id="35091" name="Freeform 954"/>
              <p:cNvSpPr>
                <a:spLocks/>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charset="0"/>
                  <a:ea typeface="ＭＳ Ｐゴシック" pitchFamily="34" charset="-128"/>
                  <a:cs typeface="Arial"/>
                </a:endParaRPr>
              </a:p>
            </p:txBody>
          </p:sp>
          <p:sp>
            <p:nvSpPr>
              <p:cNvPr id="35092" name="Rectangle 955"/>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zh-CN" sz="2400" b="0" i="0" u="none" strike="noStrike" kern="1200" cap="none" spc="0" normalizeH="0" baseline="0" noProof="0">
                  <a:ln>
                    <a:noFill/>
                  </a:ln>
                  <a:solidFill>
                    <a:srgbClr val="000000"/>
                  </a:solidFill>
                  <a:effectLst/>
                  <a:uLnTx/>
                  <a:uFillTx/>
                  <a:latin typeface="Arial" charset="0"/>
                  <a:ea typeface="ＭＳ Ｐゴシック" pitchFamily="34" charset="-128"/>
                  <a:cs typeface="Arial"/>
                </a:endParaRPr>
              </a:p>
            </p:txBody>
          </p:sp>
          <p:grpSp>
            <p:nvGrpSpPr>
              <p:cNvPr id="35093" name="Group 956"/>
              <p:cNvGrpSpPr>
                <a:grpSpLocks/>
              </p:cNvGrpSpPr>
              <p:nvPr/>
            </p:nvGrpSpPr>
            <p:grpSpPr bwMode="auto">
              <a:xfrm>
                <a:off x="4749" y="668"/>
                <a:ext cx="581" cy="145"/>
                <a:chOff x="614" y="2568"/>
                <a:chExt cx="725" cy="139"/>
              </a:xfrm>
            </p:grpSpPr>
            <p:sp>
              <p:nvSpPr>
                <p:cNvPr id="35118" name="AutoShape 957"/>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zh-CN" sz="2400" b="0" i="0" u="none" strike="noStrike" kern="1200" cap="none" spc="0" normalizeH="0" baseline="0" noProof="0">
                    <a:ln>
                      <a:noFill/>
                    </a:ln>
                    <a:solidFill>
                      <a:srgbClr val="000000"/>
                    </a:solidFill>
                    <a:effectLst/>
                    <a:uLnTx/>
                    <a:uFillTx/>
                    <a:latin typeface="Arial" charset="0"/>
                    <a:ea typeface="ＭＳ Ｐゴシック" pitchFamily="34" charset="-128"/>
                    <a:cs typeface="Arial"/>
                  </a:endParaRPr>
                </a:p>
              </p:txBody>
            </p:sp>
            <p:sp>
              <p:nvSpPr>
                <p:cNvPr id="35119" name="AutoShape 958"/>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zh-CN" sz="2400" b="0" i="0" u="none" strike="noStrike" kern="1200" cap="none" spc="0" normalizeH="0" baseline="0" noProof="0">
                    <a:ln>
                      <a:noFill/>
                    </a:ln>
                    <a:solidFill>
                      <a:srgbClr val="000000"/>
                    </a:solidFill>
                    <a:effectLst/>
                    <a:uLnTx/>
                    <a:uFillTx/>
                    <a:latin typeface="Arial" charset="0"/>
                    <a:ea typeface="ＭＳ Ｐゴシック" pitchFamily="34" charset="-128"/>
                    <a:cs typeface="Arial"/>
                  </a:endParaRPr>
                </a:p>
              </p:txBody>
            </p:sp>
          </p:grpSp>
          <p:sp>
            <p:nvSpPr>
              <p:cNvPr id="35094" name="Rectangle 959"/>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zh-CN" sz="2400" b="0" i="0" u="none" strike="noStrike" kern="1200" cap="none" spc="0" normalizeH="0" baseline="0" noProof="0">
                  <a:ln>
                    <a:noFill/>
                  </a:ln>
                  <a:solidFill>
                    <a:srgbClr val="000000"/>
                  </a:solidFill>
                  <a:effectLst/>
                  <a:uLnTx/>
                  <a:uFillTx/>
                  <a:latin typeface="Arial" charset="0"/>
                  <a:ea typeface="ＭＳ Ｐゴシック" pitchFamily="34" charset="-128"/>
                  <a:cs typeface="Arial"/>
                </a:endParaRPr>
              </a:p>
            </p:txBody>
          </p:sp>
          <p:grpSp>
            <p:nvGrpSpPr>
              <p:cNvPr id="35095" name="Group 960"/>
              <p:cNvGrpSpPr>
                <a:grpSpLocks/>
              </p:cNvGrpSpPr>
              <p:nvPr/>
            </p:nvGrpSpPr>
            <p:grpSpPr bwMode="auto">
              <a:xfrm>
                <a:off x="4747" y="994"/>
                <a:ext cx="581" cy="134"/>
                <a:chOff x="614" y="2568"/>
                <a:chExt cx="725" cy="139"/>
              </a:xfrm>
            </p:grpSpPr>
            <p:sp>
              <p:nvSpPr>
                <p:cNvPr id="35116" name="AutoShape 961"/>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zh-CN" sz="2400" b="0" i="0" u="none" strike="noStrike" kern="1200" cap="none" spc="0" normalizeH="0" baseline="0" noProof="0">
                    <a:ln>
                      <a:noFill/>
                    </a:ln>
                    <a:solidFill>
                      <a:srgbClr val="000000"/>
                    </a:solidFill>
                    <a:effectLst/>
                    <a:uLnTx/>
                    <a:uFillTx/>
                    <a:latin typeface="Arial" charset="0"/>
                    <a:ea typeface="ＭＳ Ｐゴシック" pitchFamily="34" charset="-128"/>
                    <a:cs typeface="Arial"/>
                  </a:endParaRPr>
                </a:p>
              </p:txBody>
            </p:sp>
            <p:sp>
              <p:nvSpPr>
                <p:cNvPr id="35117" name="AutoShape 962"/>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zh-CN" sz="2400" b="0" i="0" u="none" strike="noStrike" kern="1200" cap="none" spc="0" normalizeH="0" baseline="0" noProof="0">
                    <a:ln>
                      <a:noFill/>
                    </a:ln>
                    <a:solidFill>
                      <a:srgbClr val="000000"/>
                    </a:solidFill>
                    <a:effectLst/>
                    <a:uLnTx/>
                    <a:uFillTx/>
                    <a:latin typeface="Arial" charset="0"/>
                    <a:ea typeface="ＭＳ Ｐゴシック" pitchFamily="34" charset="-128"/>
                    <a:cs typeface="Arial"/>
                  </a:endParaRPr>
                </a:p>
              </p:txBody>
            </p:sp>
          </p:grpSp>
          <p:sp>
            <p:nvSpPr>
              <p:cNvPr id="35096" name="Rectangle 963"/>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zh-CN" sz="2400" b="0" i="0" u="none" strike="noStrike" kern="1200" cap="none" spc="0" normalizeH="0" baseline="0" noProof="0">
                  <a:ln>
                    <a:noFill/>
                  </a:ln>
                  <a:solidFill>
                    <a:srgbClr val="000000"/>
                  </a:solidFill>
                  <a:effectLst/>
                  <a:uLnTx/>
                  <a:uFillTx/>
                  <a:latin typeface="Arial" charset="0"/>
                  <a:ea typeface="ＭＳ Ｐゴシック" pitchFamily="34" charset="-128"/>
                  <a:cs typeface="Arial"/>
                </a:endParaRPr>
              </a:p>
            </p:txBody>
          </p:sp>
          <p:sp>
            <p:nvSpPr>
              <p:cNvPr id="35097" name="Rectangle 964"/>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zh-CN" sz="2400" b="0" i="0" u="none" strike="noStrike" kern="1200" cap="none" spc="0" normalizeH="0" baseline="0" noProof="0">
                  <a:ln>
                    <a:noFill/>
                  </a:ln>
                  <a:solidFill>
                    <a:srgbClr val="000000"/>
                  </a:solidFill>
                  <a:effectLst/>
                  <a:uLnTx/>
                  <a:uFillTx/>
                  <a:latin typeface="Arial" charset="0"/>
                  <a:ea typeface="ＭＳ Ｐゴシック" pitchFamily="34" charset="-128"/>
                  <a:cs typeface="Arial"/>
                </a:endParaRPr>
              </a:p>
            </p:txBody>
          </p:sp>
          <p:grpSp>
            <p:nvGrpSpPr>
              <p:cNvPr id="35098" name="Group 965"/>
              <p:cNvGrpSpPr>
                <a:grpSpLocks/>
              </p:cNvGrpSpPr>
              <p:nvPr/>
            </p:nvGrpSpPr>
            <p:grpSpPr bwMode="auto">
              <a:xfrm>
                <a:off x="4735" y="1627"/>
                <a:ext cx="582" cy="151"/>
                <a:chOff x="614" y="2568"/>
                <a:chExt cx="725" cy="139"/>
              </a:xfrm>
            </p:grpSpPr>
            <p:sp>
              <p:nvSpPr>
                <p:cNvPr id="35114" name="AutoShape 966"/>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zh-CN" sz="2400" b="0" i="0" u="none" strike="noStrike" kern="1200" cap="none" spc="0" normalizeH="0" baseline="0" noProof="0">
                    <a:ln>
                      <a:noFill/>
                    </a:ln>
                    <a:solidFill>
                      <a:srgbClr val="000000"/>
                    </a:solidFill>
                    <a:effectLst/>
                    <a:uLnTx/>
                    <a:uFillTx/>
                    <a:latin typeface="Arial" charset="0"/>
                    <a:ea typeface="ＭＳ Ｐゴシック" pitchFamily="34" charset="-128"/>
                    <a:cs typeface="Arial"/>
                  </a:endParaRPr>
                </a:p>
              </p:txBody>
            </p:sp>
            <p:sp>
              <p:nvSpPr>
                <p:cNvPr id="35115" name="AutoShape 967"/>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zh-CN" sz="2400" b="0" i="0" u="none" strike="noStrike" kern="1200" cap="none" spc="0" normalizeH="0" baseline="0" noProof="0">
                    <a:ln>
                      <a:noFill/>
                    </a:ln>
                    <a:solidFill>
                      <a:srgbClr val="000000"/>
                    </a:solidFill>
                    <a:effectLst/>
                    <a:uLnTx/>
                    <a:uFillTx/>
                    <a:latin typeface="Arial" charset="0"/>
                    <a:ea typeface="ＭＳ Ｐゴシック" pitchFamily="34" charset="-128"/>
                    <a:cs typeface="Arial"/>
                  </a:endParaRPr>
                </a:p>
              </p:txBody>
            </p:sp>
          </p:grpSp>
          <p:sp>
            <p:nvSpPr>
              <p:cNvPr id="35099" name="Freeform 968"/>
              <p:cNvSpPr>
                <a:spLocks/>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charset="0"/>
                  <a:ea typeface="ＭＳ Ｐゴシック" pitchFamily="34" charset="-128"/>
                  <a:cs typeface="Arial"/>
                </a:endParaRPr>
              </a:p>
            </p:txBody>
          </p:sp>
          <p:grpSp>
            <p:nvGrpSpPr>
              <p:cNvPr id="35100" name="Group 969"/>
              <p:cNvGrpSpPr>
                <a:grpSpLocks/>
              </p:cNvGrpSpPr>
              <p:nvPr/>
            </p:nvGrpSpPr>
            <p:grpSpPr bwMode="auto">
              <a:xfrm>
                <a:off x="4739" y="1327"/>
                <a:ext cx="582" cy="139"/>
                <a:chOff x="614" y="2568"/>
                <a:chExt cx="725" cy="139"/>
              </a:xfrm>
            </p:grpSpPr>
            <p:sp>
              <p:nvSpPr>
                <p:cNvPr id="35112" name="AutoShape 970"/>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zh-CN" sz="2400" b="0" i="0" u="none" strike="noStrike" kern="1200" cap="none" spc="0" normalizeH="0" baseline="0" noProof="0">
                    <a:ln>
                      <a:noFill/>
                    </a:ln>
                    <a:solidFill>
                      <a:srgbClr val="000000"/>
                    </a:solidFill>
                    <a:effectLst/>
                    <a:uLnTx/>
                    <a:uFillTx/>
                    <a:latin typeface="Arial" charset="0"/>
                    <a:ea typeface="ＭＳ Ｐゴシック" pitchFamily="34" charset="-128"/>
                    <a:cs typeface="Arial"/>
                  </a:endParaRPr>
                </a:p>
              </p:txBody>
            </p:sp>
            <p:sp>
              <p:nvSpPr>
                <p:cNvPr id="35113" name="AutoShape 971"/>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zh-CN" sz="2400" b="0" i="0" u="none" strike="noStrike" kern="1200" cap="none" spc="0" normalizeH="0" baseline="0" noProof="0">
                    <a:ln>
                      <a:noFill/>
                    </a:ln>
                    <a:solidFill>
                      <a:srgbClr val="000000"/>
                    </a:solidFill>
                    <a:effectLst/>
                    <a:uLnTx/>
                    <a:uFillTx/>
                    <a:latin typeface="Arial" charset="0"/>
                    <a:ea typeface="ＭＳ Ｐゴシック" pitchFamily="34" charset="-128"/>
                    <a:cs typeface="Arial"/>
                  </a:endParaRPr>
                </a:p>
              </p:txBody>
            </p:sp>
          </p:grpSp>
          <p:sp>
            <p:nvSpPr>
              <p:cNvPr id="35101" name="Rectangle 972"/>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zh-CN" sz="2400" b="0" i="0" u="none" strike="noStrike" kern="1200" cap="none" spc="0" normalizeH="0" baseline="0" noProof="0">
                  <a:ln>
                    <a:noFill/>
                  </a:ln>
                  <a:solidFill>
                    <a:srgbClr val="000000"/>
                  </a:solidFill>
                  <a:effectLst/>
                  <a:uLnTx/>
                  <a:uFillTx/>
                  <a:latin typeface="Arial" charset="0"/>
                  <a:ea typeface="ＭＳ Ｐゴシック" pitchFamily="34" charset="-128"/>
                  <a:cs typeface="Arial"/>
                </a:endParaRPr>
              </a:p>
            </p:txBody>
          </p:sp>
          <p:sp>
            <p:nvSpPr>
              <p:cNvPr id="35102" name="Freeform 973"/>
              <p:cNvSpPr>
                <a:spLocks/>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charset="0"/>
                  <a:ea typeface="ＭＳ Ｐゴシック" pitchFamily="34" charset="-128"/>
                  <a:cs typeface="Arial"/>
                </a:endParaRPr>
              </a:p>
            </p:txBody>
          </p:sp>
          <p:sp>
            <p:nvSpPr>
              <p:cNvPr id="35103" name="Freeform 974"/>
              <p:cNvSpPr>
                <a:spLocks/>
              </p:cNvSpPr>
              <p:nvPr/>
            </p:nvSpPr>
            <p:spPr bwMode="auto">
              <a:xfrm>
                <a:off x="5315" y="680"/>
                <a:ext cx="244" cy="240"/>
              </a:xfrm>
              <a:custGeom>
                <a:avLst/>
                <a:gdLst>
                  <a:gd name="T0" fmla="*/ 0 w 304"/>
                  <a:gd name="T1" fmla="*/ 0 h 288"/>
                  <a:gd name="T2" fmla="*/ 34 w 304"/>
                  <a:gd name="T3" fmla="*/ 27 h 288"/>
                  <a:gd name="T4" fmla="*/ 31 w 304"/>
                  <a:gd name="T5" fmla="*/ 47 h 288"/>
                  <a:gd name="T6" fmla="*/ 2 w 304"/>
                  <a:gd name="T7" fmla="*/ 2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charset="0"/>
                  <a:ea typeface="ＭＳ Ｐゴシック" pitchFamily="34" charset="-128"/>
                  <a:cs typeface="Arial"/>
                </a:endParaRPr>
              </a:p>
            </p:txBody>
          </p:sp>
          <p:sp>
            <p:nvSpPr>
              <p:cNvPr id="35104" name="Oval 975"/>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zh-CN" sz="2400" b="0" i="0" u="none" strike="noStrike" kern="1200" cap="none" spc="0" normalizeH="0" baseline="0" noProof="0">
                  <a:ln>
                    <a:noFill/>
                  </a:ln>
                  <a:solidFill>
                    <a:srgbClr val="000000"/>
                  </a:solidFill>
                  <a:effectLst/>
                  <a:uLnTx/>
                  <a:uFillTx/>
                  <a:latin typeface="Arial" charset="0"/>
                  <a:ea typeface="ＭＳ Ｐゴシック" pitchFamily="34" charset="-128"/>
                  <a:cs typeface="Arial"/>
                </a:endParaRPr>
              </a:p>
            </p:txBody>
          </p:sp>
          <p:sp>
            <p:nvSpPr>
              <p:cNvPr id="35105" name="Freeform 976"/>
              <p:cNvSpPr>
                <a:spLocks/>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charset="0"/>
                  <a:ea typeface="ＭＳ Ｐゴシック" pitchFamily="34" charset="-128"/>
                  <a:cs typeface="Arial"/>
                </a:endParaRPr>
              </a:p>
            </p:txBody>
          </p:sp>
          <p:sp>
            <p:nvSpPr>
              <p:cNvPr id="35106" name="AutoShape 977"/>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zh-CN" sz="2400" b="0" i="0" u="none" strike="noStrike" kern="1200" cap="none" spc="0" normalizeH="0" baseline="0" noProof="0">
                  <a:ln>
                    <a:noFill/>
                  </a:ln>
                  <a:solidFill>
                    <a:srgbClr val="000000"/>
                  </a:solidFill>
                  <a:effectLst/>
                  <a:uLnTx/>
                  <a:uFillTx/>
                  <a:latin typeface="Arial" charset="0"/>
                  <a:ea typeface="ＭＳ Ｐゴシック" pitchFamily="34" charset="-128"/>
                  <a:cs typeface="Arial"/>
                </a:endParaRPr>
              </a:p>
            </p:txBody>
          </p:sp>
          <p:sp>
            <p:nvSpPr>
              <p:cNvPr id="35107" name="AutoShape 978"/>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zh-CN" sz="2400" b="0" i="0" u="none" strike="noStrike" kern="1200" cap="none" spc="0" normalizeH="0" baseline="0" noProof="0">
                  <a:ln>
                    <a:noFill/>
                  </a:ln>
                  <a:solidFill>
                    <a:srgbClr val="000000"/>
                  </a:solidFill>
                  <a:effectLst/>
                  <a:uLnTx/>
                  <a:uFillTx/>
                  <a:latin typeface="Arial" charset="0"/>
                  <a:ea typeface="ＭＳ Ｐゴシック" pitchFamily="34" charset="-128"/>
                  <a:cs typeface="Arial"/>
                </a:endParaRPr>
              </a:p>
            </p:txBody>
          </p:sp>
          <p:sp>
            <p:nvSpPr>
              <p:cNvPr id="35108" name="Oval 979"/>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zh-CN" sz="2400" b="0" i="0" u="none" strike="noStrike" kern="1200" cap="none" spc="0" normalizeH="0" baseline="0" noProof="0">
                  <a:ln>
                    <a:noFill/>
                  </a:ln>
                  <a:solidFill>
                    <a:srgbClr val="000000"/>
                  </a:solidFill>
                  <a:effectLst/>
                  <a:uLnTx/>
                  <a:uFillTx/>
                  <a:latin typeface="Arial" charset="0"/>
                  <a:ea typeface="ＭＳ Ｐゴシック" pitchFamily="34" charset="-128"/>
                  <a:cs typeface="Arial"/>
                </a:endParaRPr>
              </a:p>
            </p:txBody>
          </p:sp>
          <p:sp>
            <p:nvSpPr>
              <p:cNvPr id="35109" name="Oval 980"/>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zh-CN" sz="1800" b="0" i="0" u="none" strike="noStrike" kern="1200" cap="none" spc="0" normalizeH="0" baseline="0" noProof="0">
                  <a:ln>
                    <a:noFill/>
                  </a:ln>
                  <a:solidFill>
                    <a:srgbClr val="FF0000"/>
                  </a:solidFill>
                  <a:effectLst/>
                  <a:uLnTx/>
                  <a:uFillTx/>
                  <a:latin typeface="Arial" charset="0"/>
                  <a:ea typeface="ＭＳ Ｐゴシック" pitchFamily="34" charset="-128"/>
                  <a:cs typeface="Arial"/>
                </a:endParaRPr>
              </a:p>
            </p:txBody>
          </p:sp>
          <p:sp>
            <p:nvSpPr>
              <p:cNvPr id="35110" name="Oval 981"/>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zh-CN" sz="2400" b="0" i="0" u="none" strike="noStrike" kern="1200" cap="none" spc="0" normalizeH="0" baseline="0" noProof="0">
                  <a:ln>
                    <a:noFill/>
                  </a:ln>
                  <a:solidFill>
                    <a:srgbClr val="000000"/>
                  </a:solidFill>
                  <a:effectLst/>
                  <a:uLnTx/>
                  <a:uFillTx/>
                  <a:latin typeface="Arial" charset="0"/>
                  <a:ea typeface="ＭＳ Ｐゴシック" pitchFamily="34" charset="-128"/>
                  <a:cs typeface="Arial"/>
                </a:endParaRPr>
              </a:p>
            </p:txBody>
          </p:sp>
          <p:sp>
            <p:nvSpPr>
              <p:cNvPr id="35111" name="Rectangle 982"/>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zh-CN" sz="2400" b="0" i="0" u="none" strike="noStrike" kern="1200" cap="none" spc="0" normalizeH="0" baseline="0" noProof="0">
                  <a:ln>
                    <a:noFill/>
                  </a:ln>
                  <a:solidFill>
                    <a:srgbClr val="000000"/>
                  </a:solidFill>
                  <a:effectLst/>
                  <a:uLnTx/>
                  <a:uFillTx/>
                  <a:latin typeface="Arial" charset="0"/>
                  <a:ea typeface="ＭＳ Ｐゴシック" pitchFamily="34" charset="-128"/>
                  <a:cs typeface="Arial"/>
                </a:endParaRPr>
              </a:p>
            </p:txBody>
          </p:sp>
        </p:grpSp>
        <p:grpSp>
          <p:nvGrpSpPr>
            <p:cNvPr id="34956" name="Group 983"/>
            <p:cNvGrpSpPr>
              <a:grpSpLocks/>
            </p:cNvGrpSpPr>
            <p:nvPr/>
          </p:nvGrpSpPr>
          <p:grpSpPr bwMode="auto">
            <a:xfrm>
              <a:off x="7924800" y="5303838"/>
              <a:ext cx="227012" cy="481013"/>
              <a:chOff x="4140" y="429"/>
              <a:chExt cx="1425" cy="2396"/>
            </a:xfrm>
          </p:grpSpPr>
          <p:sp>
            <p:nvSpPr>
              <p:cNvPr id="35056" name="Freeform 984"/>
              <p:cNvSpPr>
                <a:spLocks/>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charset="0"/>
                  <a:ea typeface="ＭＳ Ｐゴシック" pitchFamily="34" charset="-128"/>
                  <a:cs typeface="Arial"/>
                </a:endParaRPr>
              </a:p>
            </p:txBody>
          </p:sp>
          <p:sp>
            <p:nvSpPr>
              <p:cNvPr id="35057" name="Rectangle 985"/>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zh-CN" sz="2400" b="0" i="0" u="none" strike="noStrike" kern="1200" cap="none" spc="0" normalizeH="0" baseline="0" noProof="0">
                  <a:ln>
                    <a:noFill/>
                  </a:ln>
                  <a:solidFill>
                    <a:srgbClr val="000000"/>
                  </a:solidFill>
                  <a:effectLst/>
                  <a:uLnTx/>
                  <a:uFillTx/>
                  <a:latin typeface="Arial" charset="0"/>
                  <a:ea typeface="ＭＳ Ｐゴシック" pitchFamily="34" charset="-128"/>
                  <a:cs typeface="Arial"/>
                </a:endParaRPr>
              </a:p>
            </p:txBody>
          </p:sp>
          <p:sp>
            <p:nvSpPr>
              <p:cNvPr id="35058" name="Freeform 986"/>
              <p:cNvSpPr>
                <a:spLocks/>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charset="0"/>
                  <a:ea typeface="ＭＳ Ｐゴシック" pitchFamily="34" charset="-128"/>
                  <a:cs typeface="Arial"/>
                </a:endParaRPr>
              </a:p>
            </p:txBody>
          </p:sp>
          <p:sp>
            <p:nvSpPr>
              <p:cNvPr id="35059" name="Freeform 987"/>
              <p:cNvSpPr>
                <a:spLocks/>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charset="0"/>
                  <a:ea typeface="ＭＳ Ｐゴシック" pitchFamily="34" charset="-128"/>
                  <a:cs typeface="Arial"/>
                </a:endParaRPr>
              </a:p>
            </p:txBody>
          </p:sp>
          <p:sp>
            <p:nvSpPr>
              <p:cNvPr id="35060" name="Rectangle 988"/>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zh-CN" sz="2400" b="0" i="0" u="none" strike="noStrike" kern="1200" cap="none" spc="0" normalizeH="0" baseline="0" noProof="0">
                  <a:ln>
                    <a:noFill/>
                  </a:ln>
                  <a:solidFill>
                    <a:srgbClr val="000000"/>
                  </a:solidFill>
                  <a:effectLst/>
                  <a:uLnTx/>
                  <a:uFillTx/>
                  <a:latin typeface="Arial" charset="0"/>
                  <a:ea typeface="ＭＳ Ｐゴシック" pitchFamily="34" charset="-128"/>
                  <a:cs typeface="Arial"/>
                </a:endParaRPr>
              </a:p>
            </p:txBody>
          </p:sp>
          <p:grpSp>
            <p:nvGrpSpPr>
              <p:cNvPr id="35061" name="Group 989"/>
              <p:cNvGrpSpPr>
                <a:grpSpLocks/>
              </p:cNvGrpSpPr>
              <p:nvPr/>
            </p:nvGrpSpPr>
            <p:grpSpPr bwMode="auto">
              <a:xfrm>
                <a:off x="4749" y="668"/>
                <a:ext cx="581" cy="145"/>
                <a:chOff x="614" y="2568"/>
                <a:chExt cx="725" cy="139"/>
              </a:xfrm>
            </p:grpSpPr>
            <p:sp>
              <p:nvSpPr>
                <p:cNvPr id="35086" name="AutoShape 990"/>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zh-CN" sz="2400" b="0" i="0" u="none" strike="noStrike" kern="1200" cap="none" spc="0" normalizeH="0" baseline="0" noProof="0">
                    <a:ln>
                      <a:noFill/>
                    </a:ln>
                    <a:solidFill>
                      <a:srgbClr val="000000"/>
                    </a:solidFill>
                    <a:effectLst/>
                    <a:uLnTx/>
                    <a:uFillTx/>
                    <a:latin typeface="Arial" charset="0"/>
                    <a:ea typeface="ＭＳ Ｐゴシック" pitchFamily="34" charset="-128"/>
                    <a:cs typeface="Arial"/>
                  </a:endParaRPr>
                </a:p>
              </p:txBody>
            </p:sp>
            <p:sp>
              <p:nvSpPr>
                <p:cNvPr id="35087" name="AutoShape 991"/>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zh-CN" sz="2400" b="0" i="0" u="none" strike="noStrike" kern="1200" cap="none" spc="0" normalizeH="0" baseline="0" noProof="0">
                    <a:ln>
                      <a:noFill/>
                    </a:ln>
                    <a:solidFill>
                      <a:srgbClr val="000000"/>
                    </a:solidFill>
                    <a:effectLst/>
                    <a:uLnTx/>
                    <a:uFillTx/>
                    <a:latin typeface="Arial" charset="0"/>
                    <a:ea typeface="ＭＳ Ｐゴシック" pitchFamily="34" charset="-128"/>
                    <a:cs typeface="Arial"/>
                  </a:endParaRPr>
                </a:p>
              </p:txBody>
            </p:sp>
          </p:grpSp>
          <p:sp>
            <p:nvSpPr>
              <p:cNvPr id="35062" name="Rectangle 992"/>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zh-CN" sz="2400" b="0" i="0" u="none" strike="noStrike" kern="1200" cap="none" spc="0" normalizeH="0" baseline="0" noProof="0">
                  <a:ln>
                    <a:noFill/>
                  </a:ln>
                  <a:solidFill>
                    <a:srgbClr val="000000"/>
                  </a:solidFill>
                  <a:effectLst/>
                  <a:uLnTx/>
                  <a:uFillTx/>
                  <a:latin typeface="Arial" charset="0"/>
                  <a:ea typeface="ＭＳ Ｐゴシック" pitchFamily="34" charset="-128"/>
                  <a:cs typeface="Arial"/>
                </a:endParaRPr>
              </a:p>
            </p:txBody>
          </p:sp>
          <p:grpSp>
            <p:nvGrpSpPr>
              <p:cNvPr id="35063" name="Group 993"/>
              <p:cNvGrpSpPr>
                <a:grpSpLocks/>
              </p:cNvGrpSpPr>
              <p:nvPr/>
            </p:nvGrpSpPr>
            <p:grpSpPr bwMode="auto">
              <a:xfrm>
                <a:off x="4747" y="994"/>
                <a:ext cx="581" cy="134"/>
                <a:chOff x="614" y="2568"/>
                <a:chExt cx="725" cy="139"/>
              </a:xfrm>
            </p:grpSpPr>
            <p:sp>
              <p:nvSpPr>
                <p:cNvPr id="35084" name="AutoShape 994"/>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zh-CN" sz="2400" b="0" i="0" u="none" strike="noStrike" kern="1200" cap="none" spc="0" normalizeH="0" baseline="0" noProof="0">
                    <a:ln>
                      <a:noFill/>
                    </a:ln>
                    <a:solidFill>
                      <a:srgbClr val="000000"/>
                    </a:solidFill>
                    <a:effectLst/>
                    <a:uLnTx/>
                    <a:uFillTx/>
                    <a:latin typeface="Arial" charset="0"/>
                    <a:ea typeface="ＭＳ Ｐゴシック" pitchFamily="34" charset="-128"/>
                    <a:cs typeface="Arial"/>
                  </a:endParaRPr>
                </a:p>
              </p:txBody>
            </p:sp>
            <p:sp>
              <p:nvSpPr>
                <p:cNvPr id="35085" name="AutoShape 995"/>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zh-CN" sz="2400" b="0" i="0" u="none" strike="noStrike" kern="1200" cap="none" spc="0" normalizeH="0" baseline="0" noProof="0">
                    <a:ln>
                      <a:noFill/>
                    </a:ln>
                    <a:solidFill>
                      <a:srgbClr val="000000"/>
                    </a:solidFill>
                    <a:effectLst/>
                    <a:uLnTx/>
                    <a:uFillTx/>
                    <a:latin typeface="Arial" charset="0"/>
                    <a:ea typeface="ＭＳ Ｐゴシック" pitchFamily="34" charset="-128"/>
                    <a:cs typeface="Arial"/>
                  </a:endParaRPr>
                </a:p>
              </p:txBody>
            </p:sp>
          </p:grpSp>
          <p:sp>
            <p:nvSpPr>
              <p:cNvPr id="35064" name="Rectangle 996"/>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zh-CN" sz="2400" b="0" i="0" u="none" strike="noStrike" kern="1200" cap="none" spc="0" normalizeH="0" baseline="0" noProof="0">
                  <a:ln>
                    <a:noFill/>
                  </a:ln>
                  <a:solidFill>
                    <a:srgbClr val="000000"/>
                  </a:solidFill>
                  <a:effectLst/>
                  <a:uLnTx/>
                  <a:uFillTx/>
                  <a:latin typeface="Arial" charset="0"/>
                  <a:ea typeface="ＭＳ Ｐゴシック" pitchFamily="34" charset="-128"/>
                  <a:cs typeface="Arial"/>
                </a:endParaRPr>
              </a:p>
            </p:txBody>
          </p:sp>
          <p:sp>
            <p:nvSpPr>
              <p:cNvPr id="35065" name="Rectangle 997"/>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zh-CN" sz="2400" b="0" i="0" u="none" strike="noStrike" kern="1200" cap="none" spc="0" normalizeH="0" baseline="0" noProof="0">
                  <a:ln>
                    <a:noFill/>
                  </a:ln>
                  <a:solidFill>
                    <a:srgbClr val="000000"/>
                  </a:solidFill>
                  <a:effectLst/>
                  <a:uLnTx/>
                  <a:uFillTx/>
                  <a:latin typeface="Arial" charset="0"/>
                  <a:ea typeface="ＭＳ Ｐゴシック" pitchFamily="34" charset="-128"/>
                  <a:cs typeface="Arial"/>
                </a:endParaRPr>
              </a:p>
            </p:txBody>
          </p:sp>
          <p:grpSp>
            <p:nvGrpSpPr>
              <p:cNvPr id="35066" name="Group 998"/>
              <p:cNvGrpSpPr>
                <a:grpSpLocks/>
              </p:cNvGrpSpPr>
              <p:nvPr/>
            </p:nvGrpSpPr>
            <p:grpSpPr bwMode="auto">
              <a:xfrm>
                <a:off x="4735" y="1627"/>
                <a:ext cx="582" cy="151"/>
                <a:chOff x="614" y="2568"/>
                <a:chExt cx="725" cy="139"/>
              </a:xfrm>
            </p:grpSpPr>
            <p:sp>
              <p:nvSpPr>
                <p:cNvPr id="35082" name="AutoShape 999"/>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zh-CN" sz="2400" b="0" i="0" u="none" strike="noStrike" kern="1200" cap="none" spc="0" normalizeH="0" baseline="0" noProof="0">
                    <a:ln>
                      <a:noFill/>
                    </a:ln>
                    <a:solidFill>
                      <a:srgbClr val="000000"/>
                    </a:solidFill>
                    <a:effectLst/>
                    <a:uLnTx/>
                    <a:uFillTx/>
                    <a:latin typeface="Arial" charset="0"/>
                    <a:ea typeface="ＭＳ Ｐゴシック" pitchFamily="34" charset="-128"/>
                    <a:cs typeface="Arial"/>
                  </a:endParaRPr>
                </a:p>
              </p:txBody>
            </p:sp>
            <p:sp>
              <p:nvSpPr>
                <p:cNvPr id="35083" name="AutoShape 1000"/>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zh-CN" sz="2400" b="0" i="0" u="none" strike="noStrike" kern="1200" cap="none" spc="0" normalizeH="0" baseline="0" noProof="0">
                    <a:ln>
                      <a:noFill/>
                    </a:ln>
                    <a:solidFill>
                      <a:srgbClr val="000000"/>
                    </a:solidFill>
                    <a:effectLst/>
                    <a:uLnTx/>
                    <a:uFillTx/>
                    <a:latin typeface="Arial" charset="0"/>
                    <a:ea typeface="ＭＳ Ｐゴシック" pitchFamily="34" charset="-128"/>
                    <a:cs typeface="Arial"/>
                  </a:endParaRPr>
                </a:p>
              </p:txBody>
            </p:sp>
          </p:grpSp>
          <p:sp>
            <p:nvSpPr>
              <p:cNvPr id="35067" name="Freeform 1001"/>
              <p:cNvSpPr>
                <a:spLocks/>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charset="0"/>
                  <a:ea typeface="ＭＳ Ｐゴシック" pitchFamily="34" charset="-128"/>
                  <a:cs typeface="Arial"/>
                </a:endParaRPr>
              </a:p>
            </p:txBody>
          </p:sp>
          <p:grpSp>
            <p:nvGrpSpPr>
              <p:cNvPr id="35068" name="Group 1002"/>
              <p:cNvGrpSpPr>
                <a:grpSpLocks/>
              </p:cNvGrpSpPr>
              <p:nvPr/>
            </p:nvGrpSpPr>
            <p:grpSpPr bwMode="auto">
              <a:xfrm>
                <a:off x="4739" y="1327"/>
                <a:ext cx="582" cy="139"/>
                <a:chOff x="614" y="2568"/>
                <a:chExt cx="725" cy="139"/>
              </a:xfrm>
            </p:grpSpPr>
            <p:sp>
              <p:nvSpPr>
                <p:cNvPr id="35080" name="AutoShape 1003"/>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zh-CN" sz="2400" b="0" i="0" u="none" strike="noStrike" kern="1200" cap="none" spc="0" normalizeH="0" baseline="0" noProof="0">
                    <a:ln>
                      <a:noFill/>
                    </a:ln>
                    <a:solidFill>
                      <a:srgbClr val="000000"/>
                    </a:solidFill>
                    <a:effectLst/>
                    <a:uLnTx/>
                    <a:uFillTx/>
                    <a:latin typeface="Arial" charset="0"/>
                    <a:ea typeface="ＭＳ Ｐゴシック" pitchFamily="34" charset="-128"/>
                    <a:cs typeface="Arial"/>
                  </a:endParaRPr>
                </a:p>
              </p:txBody>
            </p:sp>
            <p:sp>
              <p:nvSpPr>
                <p:cNvPr id="35081" name="AutoShape 1004"/>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zh-CN" sz="2400" b="0" i="0" u="none" strike="noStrike" kern="1200" cap="none" spc="0" normalizeH="0" baseline="0" noProof="0">
                    <a:ln>
                      <a:noFill/>
                    </a:ln>
                    <a:solidFill>
                      <a:srgbClr val="000000"/>
                    </a:solidFill>
                    <a:effectLst/>
                    <a:uLnTx/>
                    <a:uFillTx/>
                    <a:latin typeface="Arial" charset="0"/>
                    <a:ea typeface="ＭＳ Ｐゴシック" pitchFamily="34" charset="-128"/>
                    <a:cs typeface="Arial"/>
                  </a:endParaRPr>
                </a:p>
              </p:txBody>
            </p:sp>
          </p:grpSp>
          <p:sp>
            <p:nvSpPr>
              <p:cNvPr id="35069" name="Rectangle 1005"/>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zh-CN" sz="2400" b="0" i="0" u="none" strike="noStrike" kern="1200" cap="none" spc="0" normalizeH="0" baseline="0" noProof="0">
                  <a:ln>
                    <a:noFill/>
                  </a:ln>
                  <a:solidFill>
                    <a:srgbClr val="000000"/>
                  </a:solidFill>
                  <a:effectLst/>
                  <a:uLnTx/>
                  <a:uFillTx/>
                  <a:latin typeface="Arial" charset="0"/>
                  <a:ea typeface="ＭＳ Ｐゴシック" pitchFamily="34" charset="-128"/>
                  <a:cs typeface="Arial"/>
                </a:endParaRPr>
              </a:p>
            </p:txBody>
          </p:sp>
          <p:sp>
            <p:nvSpPr>
              <p:cNvPr id="35070" name="Freeform 1006"/>
              <p:cNvSpPr>
                <a:spLocks/>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charset="0"/>
                  <a:ea typeface="ＭＳ Ｐゴシック" pitchFamily="34" charset="-128"/>
                  <a:cs typeface="Arial"/>
                </a:endParaRPr>
              </a:p>
            </p:txBody>
          </p:sp>
          <p:sp>
            <p:nvSpPr>
              <p:cNvPr id="35071" name="Freeform 1007"/>
              <p:cNvSpPr>
                <a:spLocks/>
              </p:cNvSpPr>
              <p:nvPr/>
            </p:nvSpPr>
            <p:spPr bwMode="auto">
              <a:xfrm>
                <a:off x="5315" y="680"/>
                <a:ext cx="244" cy="240"/>
              </a:xfrm>
              <a:custGeom>
                <a:avLst/>
                <a:gdLst>
                  <a:gd name="T0" fmla="*/ 0 w 304"/>
                  <a:gd name="T1" fmla="*/ 0 h 288"/>
                  <a:gd name="T2" fmla="*/ 34 w 304"/>
                  <a:gd name="T3" fmla="*/ 27 h 288"/>
                  <a:gd name="T4" fmla="*/ 31 w 304"/>
                  <a:gd name="T5" fmla="*/ 47 h 288"/>
                  <a:gd name="T6" fmla="*/ 2 w 304"/>
                  <a:gd name="T7" fmla="*/ 2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charset="0"/>
                  <a:ea typeface="ＭＳ Ｐゴシック" pitchFamily="34" charset="-128"/>
                  <a:cs typeface="Arial"/>
                </a:endParaRPr>
              </a:p>
            </p:txBody>
          </p:sp>
          <p:sp>
            <p:nvSpPr>
              <p:cNvPr id="35072" name="Oval 1008"/>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zh-CN" sz="2400" b="0" i="0" u="none" strike="noStrike" kern="1200" cap="none" spc="0" normalizeH="0" baseline="0" noProof="0">
                  <a:ln>
                    <a:noFill/>
                  </a:ln>
                  <a:solidFill>
                    <a:srgbClr val="000000"/>
                  </a:solidFill>
                  <a:effectLst/>
                  <a:uLnTx/>
                  <a:uFillTx/>
                  <a:latin typeface="Arial" charset="0"/>
                  <a:ea typeface="ＭＳ Ｐゴシック" pitchFamily="34" charset="-128"/>
                  <a:cs typeface="Arial"/>
                </a:endParaRPr>
              </a:p>
            </p:txBody>
          </p:sp>
          <p:sp>
            <p:nvSpPr>
              <p:cNvPr id="35073" name="Freeform 1009"/>
              <p:cNvSpPr>
                <a:spLocks/>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charset="0"/>
                  <a:ea typeface="ＭＳ Ｐゴシック" pitchFamily="34" charset="-128"/>
                  <a:cs typeface="Arial"/>
                </a:endParaRPr>
              </a:p>
            </p:txBody>
          </p:sp>
          <p:sp>
            <p:nvSpPr>
              <p:cNvPr id="35074" name="AutoShape 1010"/>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zh-CN" sz="2400" b="0" i="0" u="none" strike="noStrike" kern="1200" cap="none" spc="0" normalizeH="0" baseline="0" noProof="0">
                  <a:ln>
                    <a:noFill/>
                  </a:ln>
                  <a:solidFill>
                    <a:srgbClr val="000000"/>
                  </a:solidFill>
                  <a:effectLst/>
                  <a:uLnTx/>
                  <a:uFillTx/>
                  <a:latin typeface="Arial" charset="0"/>
                  <a:ea typeface="ＭＳ Ｐゴシック" pitchFamily="34" charset="-128"/>
                  <a:cs typeface="Arial"/>
                </a:endParaRPr>
              </a:p>
            </p:txBody>
          </p:sp>
          <p:sp>
            <p:nvSpPr>
              <p:cNvPr id="35075" name="AutoShape 1011"/>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zh-CN" sz="2400" b="0" i="0" u="none" strike="noStrike" kern="1200" cap="none" spc="0" normalizeH="0" baseline="0" noProof="0">
                  <a:ln>
                    <a:noFill/>
                  </a:ln>
                  <a:solidFill>
                    <a:srgbClr val="000000"/>
                  </a:solidFill>
                  <a:effectLst/>
                  <a:uLnTx/>
                  <a:uFillTx/>
                  <a:latin typeface="Arial" charset="0"/>
                  <a:ea typeface="ＭＳ Ｐゴシック" pitchFamily="34" charset="-128"/>
                  <a:cs typeface="Arial"/>
                </a:endParaRPr>
              </a:p>
            </p:txBody>
          </p:sp>
          <p:sp>
            <p:nvSpPr>
              <p:cNvPr id="35076" name="Oval 1012"/>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zh-CN" sz="2400" b="0" i="0" u="none" strike="noStrike" kern="1200" cap="none" spc="0" normalizeH="0" baseline="0" noProof="0">
                  <a:ln>
                    <a:noFill/>
                  </a:ln>
                  <a:solidFill>
                    <a:srgbClr val="000000"/>
                  </a:solidFill>
                  <a:effectLst/>
                  <a:uLnTx/>
                  <a:uFillTx/>
                  <a:latin typeface="Arial" charset="0"/>
                  <a:ea typeface="ＭＳ Ｐゴシック" pitchFamily="34" charset="-128"/>
                  <a:cs typeface="Arial"/>
                </a:endParaRPr>
              </a:p>
            </p:txBody>
          </p:sp>
          <p:sp>
            <p:nvSpPr>
              <p:cNvPr id="35077" name="Oval 1013"/>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zh-CN" sz="1800" b="0" i="0" u="none" strike="noStrike" kern="1200" cap="none" spc="0" normalizeH="0" baseline="0" noProof="0">
                  <a:ln>
                    <a:noFill/>
                  </a:ln>
                  <a:solidFill>
                    <a:srgbClr val="FF0000"/>
                  </a:solidFill>
                  <a:effectLst/>
                  <a:uLnTx/>
                  <a:uFillTx/>
                  <a:latin typeface="Arial" charset="0"/>
                  <a:ea typeface="ＭＳ Ｐゴシック" pitchFamily="34" charset="-128"/>
                  <a:cs typeface="Arial"/>
                </a:endParaRPr>
              </a:p>
            </p:txBody>
          </p:sp>
          <p:sp>
            <p:nvSpPr>
              <p:cNvPr id="35078" name="Oval 1014"/>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zh-CN" sz="2400" b="0" i="0" u="none" strike="noStrike" kern="1200" cap="none" spc="0" normalizeH="0" baseline="0" noProof="0">
                  <a:ln>
                    <a:noFill/>
                  </a:ln>
                  <a:solidFill>
                    <a:srgbClr val="000000"/>
                  </a:solidFill>
                  <a:effectLst/>
                  <a:uLnTx/>
                  <a:uFillTx/>
                  <a:latin typeface="Arial" charset="0"/>
                  <a:ea typeface="ＭＳ Ｐゴシック" pitchFamily="34" charset="-128"/>
                  <a:cs typeface="Arial"/>
                </a:endParaRPr>
              </a:p>
            </p:txBody>
          </p:sp>
          <p:sp>
            <p:nvSpPr>
              <p:cNvPr id="35079" name="Rectangle 1015"/>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zh-CN" sz="2400" b="0" i="0" u="none" strike="noStrike" kern="1200" cap="none" spc="0" normalizeH="0" baseline="0" noProof="0">
                  <a:ln>
                    <a:noFill/>
                  </a:ln>
                  <a:solidFill>
                    <a:srgbClr val="000000"/>
                  </a:solidFill>
                  <a:effectLst/>
                  <a:uLnTx/>
                  <a:uFillTx/>
                  <a:latin typeface="Arial" charset="0"/>
                  <a:ea typeface="ＭＳ Ｐゴシック" pitchFamily="34" charset="-128"/>
                  <a:cs typeface="Arial"/>
                </a:endParaRPr>
              </a:p>
            </p:txBody>
          </p:sp>
        </p:grpSp>
        <p:grpSp>
          <p:nvGrpSpPr>
            <p:cNvPr id="34957" name="Group 1016"/>
            <p:cNvGrpSpPr>
              <a:grpSpLocks/>
            </p:cNvGrpSpPr>
            <p:nvPr/>
          </p:nvGrpSpPr>
          <p:grpSpPr bwMode="auto">
            <a:xfrm>
              <a:off x="5302250" y="2043113"/>
              <a:ext cx="534987" cy="407988"/>
              <a:chOff x="877" y="1008"/>
              <a:chExt cx="2747" cy="2591"/>
            </a:xfrm>
          </p:grpSpPr>
          <p:pic>
            <p:nvPicPr>
              <p:cNvPr id="35033" name="Picture 1017" descr="antenna_stylized"/>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034" name="Picture 1018" descr="laptop_keyboard"/>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035" name="Freeform 1019"/>
              <p:cNvSpPr>
                <a:spLocks/>
              </p:cNvSpPr>
              <p:nvPr/>
            </p:nvSpPr>
            <p:spPr bwMode="auto">
              <a:xfrm>
                <a:off x="1753" y="1603"/>
                <a:ext cx="1807" cy="1322"/>
              </a:xfrm>
              <a:custGeom>
                <a:avLst/>
                <a:gdLst>
                  <a:gd name="T0" fmla="*/ 4 w 2982"/>
                  <a:gd name="T1" fmla="*/ 0 h 2442"/>
                  <a:gd name="T2" fmla="*/ 0 w 2982"/>
                  <a:gd name="T3" fmla="*/ 4 h 2442"/>
                  <a:gd name="T4" fmla="*/ 16 w 2982"/>
                  <a:gd name="T5" fmla="*/ 5 h 2442"/>
                  <a:gd name="T6" fmla="*/ 20 w 2982"/>
                  <a:gd name="T7" fmla="*/ 1 h 2442"/>
                  <a:gd name="T8" fmla="*/ 4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charset="0"/>
                  <a:ea typeface="ＭＳ Ｐゴシック" pitchFamily="34" charset="-128"/>
                  <a:cs typeface="Arial"/>
                </a:endParaRPr>
              </a:p>
            </p:txBody>
          </p:sp>
          <p:pic>
            <p:nvPicPr>
              <p:cNvPr id="35036" name="Picture 1020" descr="screen"/>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037" name="Freeform 1021"/>
              <p:cNvSpPr>
                <a:spLocks/>
              </p:cNvSpPr>
              <p:nvPr/>
            </p:nvSpPr>
            <p:spPr bwMode="auto">
              <a:xfrm>
                <a:off x="2082" y="1564"/>
                <a:ext cx="1531" cy="246"/>
              </a:xfrm>
              <a:custGeom>
                <a:avLst/>
                <a:gdLst>
                  <a:gd name="T0" fmla="*/ 1 w 2528"/>
                  <a:gd name="T1" fmla="*/ 0 h 455"/>
                  <a:gd name="T2" fmla="*/ 17 w 2528"/>
                  <a:gd name="T3" fmla="*/ 1 h 455"/>
                  <a:gd name="T4" fmla="*/ 16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charset="0"/>
                  <a:ea typeface="ＭＳ Ｐゴシック" pitchFamily="34" charset="-128"/>
                  <a:cs typeface="Arial"/>
                </a:endParaRPr>
              </a:p>
            </p:txBody>
          </p:sp>
          <p:sp>
            <p:nvSpPr>
              <p:cNvPr id="35038" name="Freeform 1022"/>
              <p:cNvSpPr>
                <a:spLocks/>
              </p:cNvSpPr>
              <p:nvPr/>
            </p:nvSpPr>
            <p:spPr bwMode="auto">
              <a:xfrm>
                <a:off x="1737" y="1562"/>
                <a:ext cx="425" cy="1024"/>
              </a:xfrm>
              <a:custGeom>
                <a:avLst/>
                <a:gdLst>
                  <a:gd name="T0" fmla="*/ 4 w 702"/>
                  <a:gd name="T1" fmla="*/ 0 h 1893"/>
                  <a:gd name="T2" fmla="*/ 0 w 702"/>
                  <a:gd name="T3" fmla="*/ 4 h 1893"/>
                  <a:gd name="T4" fmla="*/ 1 w 702"/>
                  <a:gd name="T5" fmla="*/ 4 h 1893"/>
                  <a:gd name="T6" fmla="*/ 5 w 702"/>
                  <a:gd name="T7" fmla="*/ 1 h 1893"/>
                  <a:gd name="T8" fmla="*/ 4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charset="0"/>
                  <a:ea typeface="ＭＳ Ｐゴシック" pitchFamily="34" charset="-128"/>
                  <a:cs typeface="Arial"/>
                </a:endParaRPr>
              </a:p>
            </p:txBody>
          </p:sp>
          <p:sp>
            <p:nvSpPr>
              <p:cNvPr id="35039" name="Freeform 1023"/>
              <p:cNvSpPr>
                <a:spLocks/>
              </p:cNvSpPr>
              <p:nvPr/>
            </p:nvSpPr>
            <p:spPr bwMode="auto">
              <a:xfrm>
                <a:off x="3144" y="1745"/>
                <a:ext cx="458" cy="1182"/>
              </a:xfrm>
              <a:custGeom>
                <a:avLst/>
                <a:gdLst>
                  <a:gd name="T0" fmla="*/ 5 w 756"/>
                  <a:gd name="T1" fmla="*/ 0 h 2184"/>
                  <a:gd name="T2" fmla="*/ 1 w 756"/>
                  <a:gd name="T3" fmla="*/ 5 h 2184"/>
                  <a:gd name="T4" fmla="*/ 0 w 756"/>
                  <a:gd name="T5" fmla="*/ 5 h 2184"/>
                  <a:gd name="T6" fmla="*/ 4 w 756"/>
                  <a:gd name="T7" fmla="*/ 1 h 2184"/>
                  <a:gd name="T8" fmla="*/ 5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charset="0"/>
                  <a:ea typeface="ＭＳ Ｐゴシック" pitchFamily="34" charset="-128"/>
                  <a:cs typeface="Arial"/>
                </a:endParaRPr>
              </a:p>
            </p:txBody>
          </p:sp>
          <p:sp>
            <p:nvSpPr>
              <p:cNvPr id="35040" name="Freeform 1024"/>
              <p:cNvSpPr>
                <a:spLocks/>
              </p:cNvSpPr>
              <p:nvPr/>
            </p:nvSpPr>
            <p:spPr bwMode="auto">
              <a:xfrm>
                <a:off x="1732" y="2534"/>
                <a:ext cx="1680" cy="399"/>
              </a:xfrm>
              <a:custGeom>
                <a:avLst/>
                <a:gdLst>
                  <a:gd name="T0" fmla="*/ 1 w 2773"/>
                  <a:gd name="T1" fmla="*/ 0 h 738"/>
                  <a:gd name="T2" fmla="*/ 0 w 2773"/>
                  <a:gd name="T3" fmla="*/ 1 h 738"/>
                  <a:gd name="T4" fmla="*/ 16 w 2773"/>
                  <a:gd name="T5" fmla="*/ 2 h 738"/>
                  <a:gd name="T6" fmla="*/ 16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charset="0"/>
                  <a:ea typeface="ＭＳ Ｐゴシック" pitchFamily="34" charset="-128"/>
                  <a:cs typeface="Arial"/>
                </a:endParaRPr>
              </a:p>
            </p:txBody>
          </p:sp>
          <p:sp>
            <p:nvSpPr>
              <p:cNvPr id="35041" name="Freeform 1025"/>
              <p:cNvSpPr>
                <a:spLocks/>
              </p:cNvSpPr>
              <p:nvPr/>
            </p:nvSpPr>
            <p:spPr bwMode="auto">
              <a:xfrm>
                <a:off x="3195" y="1755"/>
                <a:ext cx="429" cy="1187"/>
              </a:xfrm>
              <a:custGeom>
                <a:avLst/>
                <a:gdLst>
                  <a:gd name="T0" fmla="*/ 12 w 637"/>
                  <a:gd name="T1" fmla="*/ 0 h 1659"/>
                  <a:gd name="T2" fmla="*/ 12 w 637"/>
                  <a:gd name="T3" fmla="*/ 0 h 1659"/>
                  <a:gd name="T4" fmla="*/ 1 w 637"/>
                  <a:gd name="T5" fmla="*/ 59 h 1659"/>
                  <a:gd name="T6" fmla="*/ 0 w 637"/>
                  <a:gd name="T7" fmla="*/ 57 h 1659"/>
                  <a:gd name="T8" fmla="*/ 1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charset="0"/>
                  <a:ea typeface="ＭＳ Ｐゴシック" pitchFamily="34" charset="-128"/>
                  <a:cs typeface="Arial"/>
                </a:endParaRPr>
              </a:p>
            </p:txBody>
          </p:sp>
          <p:sp>
            <p:nvSpPr>
              <p:cNvPr id="35042" name="Freeform 1026"/>
              <p:cNvSpPr>
                <a:spLocks/>
              </p:cNvSpPr>
              <p:nvPr/>
            </p:nvSpPr>
            <p:spPr bwMode="auto">
              <a:xfrm>
                <a:off x="1734" y="2587"/>
                <a:ext cx="1494" cy="394"/>
              </a:xfrm>
              <a:custGeom>
                <a:avLst/>
                <a:gdLst>
                  <a:gd name="T0" fmla="*/ 0 w 2216"/>
                  <a:gd name="T1" fmla="*/ 0 h 550"/>
                  <a:gd name="T2" fmla="*/ 1 w 2216"/>
                  <a:gd name="T3" fmla="*/ 2 h 550"/>
                  <a:gd name="T4" fmla="*/ 42 w 2216"/>
                  <a:gd name="T5" fmla="*/ 20 h 550"/>
                  <a:gd name="T6" fmla="*/ 42 w 2216"/>
                  <a:gd name="T7" fmla="*/ 1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charset="0"/>
                  <a:ea typeface="ＭＳ Ｐゴシック" pitchFamily="34" charset="-128"/>
                  <a:cs typeface="Arial"/>
                </a:endParaRPr>
              </a:p>
            </p:txBody>
          </p:sp>
          <p:grpSp>
            <p:nvGrpSpPr>
              <p:cNvPr id="35043" name="Group 1027"/>
              <p:cNvGrpSpPr>
                <a:grpSpLocks/>
              </p:cNvGrpSpPr>
              <p:nvPr/>
            </p:nvGrpSpPr>
            <p:grpSpPr bwMode="auto">
              <a:xfrm>
                <a:off x="1709" y="3008"/>
                <a:ext cx="507" cy="234"/>
                <a:chOff x="1740" y="2642"/>
                <a:chExt cx="752" cy="327"/>
              </a:xfrm>
            </p:grpSpPr>
            <p:sp>
              <p:nvSpPr>
                <p:cNvPr id="35050" name="Freeform 1028"/>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charset="0"/>
                    <a:ea typeface="ＭＳ Ｐゴシック" pitchFamily="34" charset="-128"/>
                    <a:cs typeface="Arial"/>
                  </a:endParaRPr>
                </a:p>
              </p:txBody>
            </p:sp>
            <p:sp>
              <p:nvSpPr>
                <p:cNvPr id="35051" name="Freeform 1029"/>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charset="0"/>
                    <a:ea typeface="ＭＳ Ｐゴシック" pitchFamily="34" charset="-128"/>
                    <a:cs typeface="Arial"/>
                  </a:endParaRPr>
                </a:p>
              </p:txBody>
            </p:sp>
            <p:sp>
              <p:nvSpPr>
                <p:cNvPr id="35052" name="Freeform 1030"/>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charset="0"/>
                    <a:ea typeface="ＭＳ Ｐゴシック" pitchFamily="34" charset="-128"/>
                    <a:cs typeface="Arial"/>
                  </a:endParaRPr>
                </a:p>
              </p:txBody>
            </p:sp>
            <p:sp>
              <p:nvSpPr>
                <p:cNvPr id="35053" name="Freeform 1031"/>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charset="0"/>
                    <a:ea typeface="ＭＳ Ｐゴシック" pitchFamily="34" charset="-128"/>
                    <a:cs typeface="Arial"/>
                  </a:endParaRPr>
                </a:p>
              </p:txBody>
            </p:sp>
            <p:sp>
              <p:nvSpPr>
                <p:cNvPr id="35054" name="Freeform 1032"/>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charset="0"/>
                    <a:ea typeface="ＭＳ Ｐゴシック" pitchFamily="34" charset="-128"/>
                    <a:cs typeface="Arial"/>
                  </a:endParaRPr>
                </a:p>
              </p:txBody>
            </p:sp>
            <p:sp>
              <p:nvSpPr>
                <p:cNvPr id="35055" name="Freeform 1033"/>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charset="0"/>
                    <a:ea typeface="ＭＳ Ｐゴシック" pitchFamily="34" charset="-128"/>
                    <a:cs typeface="Arial"/>
                  </a:endParaRPr>
                </a:p>
              </p:txBody>
            </p:sp>
          </p:grpSp>
          <p:sp>
            <p:nvSpPr>
              <p:cNvPr id="35044" name="Freeform 1034"/>
              <p:cNvSpPr>
                <a:spLocks/>
              </p:cNvSpPr>
              <p:nvPr/>
            </p:nvSpPr>
            <p:spPr bwMode="auto">
              <a:xfrm>
                <a:off x="2577" y="3043"/>
                <a:ext cx="614" cy="514"/>
              </a:xfrm>
              <a:custGeom>
                <a:avLst/>
                <a:gdLst>
                  <a:gd name="T0" fmla="*/ 1 w 990"/>
                  <a:gd name="T1" fmla="*/ 10 h 792"/>
                  <a:gd name="T2" fmla="*/ 9 w 990"/>
                  <a:gd name="T3" fmla="*/ 0 h 792"/>
                  <a:gd name="T4" fmla="*/ 9 w 990"/>
                  <a:gd name="T5" fmla="*/ 1 h 792"/>
                  <a:gd name="T6" fmla="*/ 0 w 990"/>
                  <a:gd name="T7" fmla="*/ 10 h 792"/>
                  <a:gd name="T8" fmla="*/ 1 w 990"/>
                  <a:gd name="T9" fmla="*/ 10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charset="0"/>
                  <a:ea typeface="ＭＳ Ｐゴシック" pitchFamily="34" charset="-128"/>
                  <a:cs typeface="Arial"/>
                </a:endParaRPr>
              </a:p>
            </p:txBody>
          </p:sp>
          <p:sp>
            <p:nvSpPr>
              <p:cNvPr id="35045" name="Freeform 1035"/>
              <p:cNvSpPr>
                <a:spLocks/>
              </p:cNvSpPr>
              <p:nvPr/>
            </p:nvSpPr>
            <p:spPr bwMode="auto">
              <a:xfrm>
                <a:off x="1010" y="3084"/>
                <a:ext cx="1571" cy="469"/>
              </a:xfrm>
              <a:custGeom>
                <a:avLst/>
                <a:gdLst>
                  <a:gd name="T0" fmla="*/ 1 w 2532"/>
                  <a:gd name="T1" fmla="*/ 0 h 723"/>
                  <a:gd name="T2" fmla="*/ 1 w 2532"/>
                  <a:gd name="T3" fmla="*/ 0 h 723"/>
                  <a:gd name="T4" fmla="*/ 22 w 2532"/>
                  <a:gd name="T5" fmla="*/ 9 h 723"/>
                  <a:gd name="T6" fmla="*/ 22 w 2532"/>
                  <a:gd name="T7" fmla="*/ 10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charset="0"/>
                  <a:ea typeface="ＭＳ Ｐゴシック" pitchFamily="34" charset="-128"/>
                  <a:cs typeface="Arial"/>
                </a:endParaRPr>
              </a:p>
            </p:txBody>
          </p:sp>
          <p:sp>
            <p:nvSpPr>
              <p:cNvPr id="35046" name="Freeform 1036"/>
              <p:cNvSpPr>
                <a:spLocks/>
              </p:cNvSpPr>
              <p:nvPr/>
            </p:nvSpPr>
            <p:spPr bwMode="auto">
              <a:xfrm>
                <a:off x="1011" y="2998"/>
                <a:ext cx="17" cy="95"/>
              </a:xfrm>
              <a:custGeom>
                <a:avLst/>
                <a:gdLst>
                  <a:gd name="T0" fmla="*/ 1 w 26"/>
                  <a:gd name="T1" fmla="*/ 1 h 147"/>
                  <a:gd name="T2" fmla="*/ 1 w 26"/>
                  <a:gd name="T3" fmla="*/ 2 h 147"/>
                  <a:gd name="T4" fmla="*/ 0 w 26"/>
                  <a:gd name="T5" fmla="*/ 2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charset="0"/>
                  <a:ea typeface="ＭＳ Ｐゴシック" pitchFamily="34" charset="-128"/>
                  <a:cs typeface="Arial"/>
                </a:endParaRPr>
              </a:p>
            </p:txBody>
          </p:sp>
          <p:sp>
            <p:nvSpPr>
              <p:cNvPr id="35047" name="Freeform 1037"/>
              <p:cNvSpPr>
                <a:spLocks/>
              </p:cNvSpPr>
              <p:nvPr/>
            </p:nvSpPr>
            <p:spPr bwMode="auto">
              <a:xfrm>
                <a:off x="1012" y="2611"/>
                <a:ext cx="730" cy="393"/>
              </a:xfrm>
              <a:custGeom>
                <a:avLst/>
                <a:gdLst>
                  <a:gd name="T0" fmla="*/ 10 w 1176"/>
                  <a:gd name="T1" fmla="*/ 0 h 606"/>
                  <a:gd name="T2" fmla="*/ 0 w 1176"/>
                  <a:gd name="T3" fmla="*/ 8 h 606"/>
                  <a:gd name="T4" fmla="*/ 1 w 1176"/>
                  <a:gd name="T5" fmla="*/ 8 h 606"/>
                  <a:gd name="T6" fmla="*/ 10 w 1176"/>
                  <a:gd name="T7" fmla="*/ 1 h 606"/>
                  <a:gd name="T8" fmla="*/ 10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charset="0"/>
                  <a:ea typeface="ＭＳ Ｐゴシック" pitchFamily="34" charset="-128"/>
                  <a:cs typeface="Arial"/>
                </a:endParaRPr>
              </a:p>
            </p:txBody>
          </p:sp>
          <p:sp>
            <p:nvSpPr>
              <p:cNvPr id="35048" name="Freeform 1038"/>
              <p:cNvSpPr>
                <a:spLocks/>
              </p:cNvSpPr>
              <p:nvPr/>
            </p:nvSpPr>
            <p:spPr bwMode="auto">
              <a:xfrm>
                <a:off x="1061" y="3018"/>
                <a:ext cx="1490" cy="451"/>
              </a:xfrm>
              <a:custGeom>
                <a:avLst/>
                <a:gdLst>
                  <a:gd name="T0" fmla="*/ 1 w 2532"/>
                  <a:gd name="T1" fmla="*/ 0 h 723"/>
                  <a:gd name="T2" fmla="*/ 1 w 2532"/>
                  <a:gd name="T3" fmla="*/ 0 h 723"/>
                  <a:gd name="T4" fmla="*/ 12 w 2532"/>
                  <a:gd name="T5" fmla="*/ 6 h 723"/>
                  <a:gd name="T6" fmla="*/ 12 w 2532"/>
                  <a:gd name="T7" fmla="*/ 6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charset="0"/>
                  <a:ea typeface="ＭＳ Ｐゴシック" pitchFamily="34" charset="-128"/>
                  <a:cs typeface="Arial"/>
                </a:endParaRPr>
              </a:p>
            </p:txBody>
          </p:sp>
          <p:sp>
            <p:nvSpPr>
              <p:cNvPr id="35049" name="Freeform 1039"/>
              <p:cNvSpPr>
                <a:spLocks/>
              </p:cNvSpPr>
              <p:nvPr/>
            </p:nvSpPr>
            <p:spPr bwMode="auto">
              <a:xfrm flipV="1">
                <a:off x="2549" y="2986"/>
                <a:ext cx="608" cy="467"/>
              </a:xfrm>
              <a:custGeom>
                <a:avLst/>
                <a:gdLst>
                  <a:gd name="T0" fmla="*/ 0 w 2532"/>
                  <a:gd name="T1" fmla="*/ 0 h 723"/>
                  <a:gd name="T2" fmla="*/ 0 w 2532"/>
                  <a:gd name="T3" fmla="*/ 0 h 723"/>
                  <a:gd name="T4" fmla="*/ 0 w 2532"/>
                  <a:gd name="T5" fmla="*/ 9 h 723"/>
                  <a:gd name="T6" fmla="*/ 0 w 2532"/>
                  <a:gd name="T7" fmla="*/ 9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charset="0"/>
                  <a:ea typeface="ＭＳ Ｐゴシック" pitchFamily="34" charset="-128"/>
                  <a:cs typeface="Arial"/>
                </a:endParaRPr>
              </a:p>
            </p:txBody>
          </p:sp>
        </p:grpSp>
        <p:grpSp>
          <p:nvGrpSpPr>
            <p:cNvPr id="34958" name="Group 1064"/>
            <p:cNvGrpSpPr>
              <a:grpSpLocks/>
            </p:cNvGrpSpPr>
            <p:nvPr/>
          </p:nvGrpSpPr>
          <p:grpSpPr bwMode="auto">
            <a:xfrm>
              <a:off x="6872288" y="5486400"/>
              <a:ext cx="474662" cy="407988"/>
              <a:chOff x="877" y="1008"/>
              <a:chExt cx="2747" cy="2591"/>
            </a:xfrm>
          </p:grpSpPr>
          <p:pic>
            <p:nvPicPr>
              <p:cNvPr id="35010" name="Picture 1065" descr="antenna_stylized"/>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011" name="Picture 1066" descr="laptop_keyboard"/>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012" name="Freeform 1067"/>
              <p:cNvSpPr>
                <a:spLocks/>
              </p:cNvSpPr>
              <p:nvPr/>
            </p:nvSpPr>
            <p:spPr bwMode="auto">
              <a:xfrm>
                <a:off x="1753" y="1603"/>
                <a:ext cx="1807" cy="1322"/>
              </a:xfrm>
              <a:custGeom>
                <a:avLst/>
                <a:gdLst>
                  <a:gd name="T0" fmla="*/ 4 w 2982"/>
                  <a:gd name="T1" fmla="*/ 0 h 2442"/>
                  <a:gd name="T2" fmla="*/ 0 w 2982"/>
                  <a:gd name="T3" fmla="*/ 4 h 2442"/>
                  <a:gd name="T4" fmla="*/ 16 w 2982"/>
                  <a:gd name="T5" fmla="*/ 5 h 2442"/>
                  <a:gd name="T6" fmla="*/ 20 w 2982"/>
                  <a:gd name="T7" fmla="*/ 1 h 2442"/>
                  <a:gd name="T8" fmla="*/ 4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charset="0"/>
                  <a:ea typeface="ＭＳ Ｐゴシック" pitchFamily="34" charset="-128"/>
                  <a:cs typeface="Arial"/>
                </a:endParaRPr>
              </a:p>
            </p:txBody>
          </p:sp>
          <p:pic>
            <p:nvPicPr>
              <p:cNvPr id="35013" name="Picture 1068" descr="screen"/>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014" name="Freeform 1069"/>
              <p:cNvSpPr>
                <a:spLocks/>
              </p:cNvSpPr>
              <p:nvPr/>
            </p:nvSpPr>
            <p:spPr bwMode="auto">
              <a:xfrm>
                <a:off x="2082" y="1564"/>
                <a:ext cx="1531" cy="246"/>
              </a:xfrm>
              <a:custGeom>
                <a:avLst/>
                <a:gdLst>
                  <a:gd name="T0" fmla="*/ 1 w 2528"/>
                  <a:gd name="T1" fmla="*/ 0 h 455"/>
                  <a:gd name="T2" fmla="*/ 17 w 2528"/>
                  <a:gd name="T3" fmla="*/ 1 h 455"/>
                  <a:gd name="T4" fmla="*/ 16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charset="0"/>
                  <a:ea typeface="ＭＳ Ｐゴシック" pitchFamily="34" charset="-128"/>
                  <a:cs typeface="Arial"/>
                </a:endParaRPr>
              </a:p>
            </p:txBody>
          </p:sp>
          <p:sp>
            <p:nvSpPr>
              <p:cNvPr id="35015" name="Freeform 1070"/>
              <p:cNvSpPr>
                <a:spLocks/>
              </p:cNvSpPr>
              <p:nvPr/>
            </p:nvSpPr>
            <p:spPr bwMode="auto">
              <a:xfrm>
                <a:off x="1737" y="1562"/>
                <a:ext cx="425" cy="1024"/>
              </a:xfrm>
              <a:custGeom>
                <a:avLst/>
                <a:gdLst>
                  <a:gd name="T0" fmla="*/ 4 w 702"/>
                  <a:gd name="T1" fmla="*/ 0 h 1893"/>
                  <a:gd name="T2" fmla="*/ 0 w 702"/>
                  <a:gd name="T3" fmla="*/ 4 h 1893"/>
                  <a:gd name="T4" fmla="*/ 1 w 702"/>
                  <a:gd name="T5" fmla="*/ 4 h 1893"/>
                  <a:gd name="T6" fmla="*/ 5 w 702"/>
                  <a:gd name="T7" fmla="*/ 1 h 1893"/>
                  <a:gd name="T8" fmla="*/ 4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charset="0"/>
                  <a:ea typeface="ＭＳ Ｐゴシック" pitchFamily="34" charset="-128"/>
                  <a:cs typeface="Arial"/>
                </a:endParaRPr>
              </a:p>
            </p:txBody>
          </p:sp>
          <p:sp>
            <p:nvSpPr>
              <p:cNvPr id="35016" name="Freeform 1071"/>
              <p:cNvSpPr>
                <a:spLocks/>
              </p:cNvSpPr>
              <p:nvPr/>
            </p:nvSpPr>
            <p:spPr bwMode="auto">
              <a:xfrm>
                <a:off x="3144" y="1745"/>
                <a:ext cx="458" cy="1182"/>
              </a:xfrm>
              <a:custGeom>
                <a:avLst/>
                <a:gdLst>
                  <a:gd name="T0" fmla="*/ 5 w 756"/>
                  <a:gd name="T1" fmla="*/ 0 h 2184"/>
                  <a:gd name="T2" fmla="*/ 1 w 756"/>
                  <a:gd name="T3" fmla="*/ 5 h 2184"/>
                  <a:gd name="T4" fmla="*/ 0 w 756"/>
                  <a:gd name="T5" fmla="*/ 5 h 2184"/>
                  <a:gd name="T6" fmla="*/ 4 w 756"/>
                  <a:gd name="T7" fmla="*/ 1 h 2184"/>
                  <a:gd name="T8" fmla="*/ 5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charset="0"/>
                  <a:ea typeface="ＭＳ Ｐゴシック" pitchFamily="34" charset="-128"/>
                  <a:cs typeface="Arial"/>
                </a:endParaRPr>
              </a:p>
            </p:txBody>
          </p:sp>
          <p:sp>
            <p:nvSpPr>
              <p:cNvPr id="35017" name="Freeform 1072"/>
              <p:cNvSpPr>
                <a:spLocks/>
              </p:cNvSpPr>
              <p:nvPr/>
            </p:nvSpPr>
            <p:spPr bwMode="auto">
              <a:xfrm>
                <a:off x="1732" y="2534"/>
                <a:ext cx="1680" cy="399"/>
              </a:xfrm>
              <a:custGeom>
                <a:avLst/>
                <a:gdLst>
                  <a:gd name="T0" fmla="*/ 1 w 2773"/>
                  <a:gd name="T1" fmla="*/ 0 h 738"/>
                  <a:gd name="T2" fmla="*/ 0 w 2773"/>
                  <a:gd name="T3" fmla="*/ 1 h 738"/>
                  <a:gd name="T4" fmla="*/ 16 w 2773"/>
                  <a:gd name="T5" fmla="*/ 2 h 738"/>
                  <a:gd name="T6" fmla="*/ 16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charset="0"/>
                  <a:ea typeface="ＭＳ Ｐゴシック" pitchFamily="34" charset="-128"/>
                  <a:cs typeface="Arial"/>
                </a:endParaRPr>
              </a:p>
            </p:txBody>
          </p:sp>
          <p:sp>
            <p:nvSpPr>
              <p:cNvPr id="35018" name="Freeform 1073"/>
              <p:cNvSpPr>
                <a:spLocks/>
              </p:cNvSpPr>
              <p:nvPr/>
            </p:nvSpPr>
            <p:spPr bwMode="auto">
              <a:xfrm>
                <a:off x="3195" y="1755"/>
                <a:ext cx="429" cy="1187"/>
              </a:xfrm>
              <a:custGeom>
                <a:avLst/>
                <a:gdLst>
                  <a:gd name="T0" fmla="*/ 12 w 637"/>
                  <a:gd name="T1" fmla="*/ 0 h 1659"/>
                  <a:gd name="T2" fmla="*/ 12 w 637"/>
                  <a:gd name="T3" fmla="*/ 0 h 1659"/>
                  <a:gd name="T4" fmla="*/ 1 w 637"/>
                  <a:gd name="T5" fmla="*/ 59 h 1659"/>
                  <a:gd name="T6" fmla="*/ 0 w 637"/>
                  <a:gd name="T7" fmla="*/ 57 h 1659"/>
                  <a:gd name="T8" fmla="*/ 1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charset="0"/>
                  <a:ea typeface="ＭＳ Ｐゴシック" pitchFamily="34" charset="-128"/>
                  <a:cs typeface="Arial"/>
                </a:endParaRPr>
              </a:p>
            </p:txBody>
          </p:sp>
          <p:sp>
            <p:nvSpPr>
              <p:cNvPr id="35019" name="Freeform 1074"/>
              <p:cNvSpPr>
                <a:spLocks/>
              </p:cNvSpPr>
              <p:nvPr/>
            </p:nvSpPr>
            <p:spPr bwMode="auto">
              <a:xfrm>
                <a:off x="1734" y="2587"/>
                <a:ext cx="1494" cy="394"/>
              </a:xfrm>
              <a:custGeom>
                <a:avLst/>
                <a:gdLst>
                  <a:gd name="T0" fmla="*/ 0 w 2216"/>
                  <a:gd name="T1" fmla="*/ 0 h 550"/>
                  <a:gd name="T2" fmla="*/ 1 w 2216"/>
                  <a:gd name="T3" fmla="*/ 2 h 550"/>
                  <a:gd name="T4" fmla="*/ 42 w 2216"/>
                  <a:gd name="T5" fmla="*/ 20 h 550"/>
                  <a:gd name="T6" fmla="*/ 42 w 2216"/>
                  <a:gd name="T7" fmla="*/ 1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charset="0"/>
                  <a:ea typeface="ＭＳ Ｐゴシック" pitchFamily="34" charset="-128"/>
                  <a:cs typeface="Arial"/>
                </a:endParaRPr>
              </a:p>
            </p:txBody>
          </p:sp>
          <p:grpSp>
            <p:nvGrpSpPr>
              <p:cNvPr id="35020" name="Group 1075"/>
              <p:cNvGrpSpPr>
                <a:grpSpLocks/>
              </p:cNvGrpSpPr>
              <p:nvPr/>
            </p:nvGrpSpPr>
            <p:grpSpPr bwMode="auto">
              <a:xfrm>
                <a:off x="1709" y="3008"/>
                <a:ext cx="507" cy="234"/>
                <a:chOff x="1740" y="2642"/>
                <a:chExt cx="752" cy="327"/>
              </a:xfrm>
            </p:grpSpPr>
            <p:sp>
              <p:nvSpPr>
                <p:cNvPr id="35027" name="Freeform 1076"/>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charset="0"/>
                    <a:ea typeface="ＭＳ Ｐゴシック" pitchFamily="34" charset="-128"/>
                    <a:cs typeface="Arial"/>
                  </a:endParaRPr>
                </a:p>
              </p:txBody>
            </p:sp>
            <p:sp>
              <p:nvSpPr>
                <p:cNvPr id="35028" name="Freeform 1077"/>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charset="0"/>
                    <a:ea typeface="ＭＳ Ｐゴシック" pitchFamily="34" charset="-128"/>
                    <a:cs typeface="Arial"/>
                  </a:endParaRPr>
                </a:p>
              </p:txBody>
            </p:sp>
            <p:sp>
              <p:nvSpPr>
                <p:cNvPr id="35029" name="Freeform 1078"/>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charset="0"/>
                    <a:ea typeface="ＭＳ Ｐゴシック" pitchFamily="34" charset="-128"/>
                    <a:cs typeface="Arial"/>
                  </a:endParaRPr>
                </a:p>
              </p:txBody>
            </p:sp>
            <p:sp>
              <p:nvSpPr>
                <p:cNvPr id="35030" name="Freeform 1079"/>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charset="0"/>
                    <a:ea typeface="ＭＳ Ｐゴシック" pitchFamily="34" charset="-128"/>
                    <a:cs typeface="Arial"/>
                  </a:endParaRPr>
                </a:p>
              </p:txBody>
            </p:sp>
            <p:sp>
              <p:nvSpPr>
                <p:cNvPr id="35031" name="Freeform 1080"/>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charset="0"/>
                    <a:ea typeface="ＭＳ Ｐゴシック" pitchFamily="34" charset="-128"/>
                    <a:cs typeface="Arial"/>
                  </a:endParaRPr>
                </a:p>
              </p:txBody>
            </p:sp>
            <p:sp>
              <p:nvSpPr>
                <p:cNvPr id="35032" name="Freeform 1081"/>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charset="0"/>
                    <a:ea typeface="ＭＳ Ｐゴシック" pitchFamily="34" charset="-128"/>
                    <a:cs typeface="Arial"/>
                  </a:endParaRPr>
                </a:p>
              </p:txBody>
            </p:sp>
          </p:grpSp>
          <p:sp>
            <p:nvSpPr>
              <p:cNvPr id="35021" name="Freeform 1082"/>
              <p:cNvSpPr>
                <a:spLocks/>
              </p:cNvSpPr>
              <p:nvPr/>
            </p:nvSpPr>
            <p:spPr bwMode="auto">
              <a:xfrm>
                <a:off x="2577" y="3043"/>
                <a:ext cx="614" cy="514"/>
              </a:xfrm>
              <a:custGeom>
                <a:avLst/>
                <a:gdLst>
                  <a:gd name="T0" fmla="*/ 1 w 990"/>
                  <a:gd name="T1" fmla="*/ 10 h 792"/>
                  <a:gd name="T2" fmla="*/ 9 w 990"/>
                  <a:gd name="T3" fmla="*/ 0 h 792"/>
                  <a:gd name="T4" fmla="*/ 9 w 990"/>
                  <a:gd name="T5" fmla="*/ 1 h 792"/>
                  <a:gd name="T6" fmla="*/ 0 w 990"/>
                  <a:gd name="T7" fmla="*/ 10 h 792"/>
                  <a:gd name="T8" fmla="*/ 1 w 990"/>
                  <a:gd name="T9" fmla="*/ 10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charset="0"/>
                  <a:ea typeface="ＭＳ Ｐゴシック" pitchFamily="34" charset="-128"/>
                  <a:cs typeface="Arial"/>
                </a:endParaRPr>
              </a:p>
            </p:txBody>
          </p:sp>
          <p:sp>
            <p:nvSpPr>
              <p:cNvPr id="35022" name="Freeform 1083"/>
              <p:cNvSpPr>
                <a:spLocks/>
              </p:cNvSpPr>
              <p:nvPr/>
            </p:nvSpPr>
            <p:spPr bwMode="auto">
              <a:xfrm>
                <a:off x="1010" y="3084"/>
                <a:ext cx="1571" cy="469"/>
              </a:xfrm>
              <a:custGeom>
                <a:avLst/>
                <a:gdLst>
                  <a:gd name="T0" fmla="*/ 1 w 2532"/>
                  <a:gd name="T1" fmla="*/ 0 h 723"/>
                  <a:gd name="T2" fmla="*/ 1 w 2532"/>
                  <a:gd name="T3" fmla="*/ 0 h 723"/>
                  <a:gd name="T4" fmla="*/ 22 w 2532"/>
                  <a:gd name="T5" fmla="*/ 9 h 723"/>
                  <a:gd name="T6" fmla="*/ 22 w 2532"/>
                  <a:gd name="T7" fmla="*/ 10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charset="0"/>
                  <a:ea typeface="ＭＳ Ｐゴシック" pitchFamily="34" charset="-128"/>
                  <a:cs typeface="Arial"/>
                </a:endParaRPr>
              </a:p>
            </p:txBody>
          </p:sp>
          <p:sp>
            <p:nvSpPr>
              <p:cNvPr id="35023" name="Freeform 1084"/>
              <p:cNvSpPr>
                <a:spLocks/>
              </p:cNvSpPr>
              <p:nvPr/>
            </p:nvSpPr>
            <p:spPr bwMode="auto">
              <a:xfrm>
                <a:off x="1011" y="2998"/>
                <a:ext cx="17" cy="95"/>
              </a:xfrm>
              <a:custGeom>
                <a:avLst/>
                <a:gdLst>
                  <a:gd name="T0" fmla="*/ 1 w 26"/>
                  <a:gd name="T1" fmla="*/ 1 h 147"/>
                  <a:gd name="T2" fmla="*/ 1 w 26"/>
                  <a:gd name="T3" fmla="*/ 2 h 147"/>
                  <a:gd name="T4" fmla="*/ 0 w 26"/>
                  <a:gd name="T5" fmla="*/ 2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charset="0"/>
                  <a:ea typeface="ＭＳ Ｐゴシック" pitchFamily="34" charset="-128"/>
                  <a:cs typeface="Arial"/>
                </a:endParaRPr>
              </a:p>
            </p:txBody>
          </p:sp>
          <p:sp>
            <p:nvSpPr>
              <p:cNvPr id="35024" name="Freeform 1085"/>
              <p:cNvSpPr>
                <a:spLocks/>
              </p:cNvSpPr>
              <p:nvPr/>
            </p:nvSpPr>
            <p:spPr bwMode="auto">
              <a:xfrm>
                <a:off x="1012" y="2611"/>
                <a:ext cx="730" cy="393"/>
              </a:xfrm>
              <a:custGeom>
                <a:avLst/>
                <a:gdLst>
                  <a:gd name="T0" fmla="*/ 10 w 1176"/>
                  <a:gd name="T1" fmla="*/ 0 h 606"/>
                  <a:gd name="T2" fmla="*/ 0 w 1176"/>
                  <a:gd name="T3" fmla="*/ 8 h 606"/>
                  <a:gd name="T4" fmla="*/ 1 w 1176"/>
                  <a:gd name="T5" fmla="*/ 8 h 606"/>
                  <a:gd name="T6" fmla="*/ 10 w 1176"/>
                  <a:gd name="T7" fmla="*/ 1 h 606"/>
                  <a:gd name="T8" fmla="*/ 10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charset="0"/>
                  <a:ea typeface="ＭＳ Ｐゴシック" pitchFamily="34" charset="-128"/>
                  <a:cs typeface="Arial"/>
                </a:endParaRPr>
              </a:p>
            </p:txBody>
          </p:sp>
          <p:sp>
            <p:nvSpPr>
              <p:cNvPr id="35025" name="Freeform 1086"/>
              <p:cNvSpPr>
                <a:spLocks/>
              </p:cNvSpPr>
              <p:nvPr/>
            </p:nvSpPr>
            <p:spPr bwMode="auto">
              <a:xfrm>
                <a:off x="1061" y="3018"/>
                <a:ext cx="1490" cy="451"/>
              </a:xfrm>
              <a:custGeom>
                <a:avLst/>
                <a:gdLst>
                  <a:gd name="T0" fmla="*/ 1 w 2532"/>
                  <a:gd name="T1" fmla="*/ 0 h 723"/>
                  <a:gd name="T2" fmla="*/ 1 w 2532"/>
                  <a:gd name="T3" fmla="*/ 0 h 723"/>
                  <a:gd name="T4" fmla="*/ 12 w 2532"/>
                  <a:gd name="T5" fmla="*/ 6 h 723"/>
                  <a:gd name="T6" fmla="*/ 12 w 2532"/>
                  <a:gd name="T7" fmla="*/ 6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charset="0"/>
                  <a:ea typeface="ＭＳ Ｐゴシック" pitchFamily="34" charset="-128"/>
                  <a:cs typeface="Arial"/>
                </a:endParaRPr>
              </a:p>
            </p:txBody>
          </p:sp>
          <p:sp>
            <p:nvSpPr>
              <p:cNvPr id="35026" name="Freeform 1087"/>
              <p:cNvSpPr>
                <a:spLocks/>
              </p:cNvSpPr>
              <p:nvPr/>
            </p:nvSpPr>
            <p:spPr bwMode="auto">
              <a:xfrm flipV="1">
                <a:off x="2549" y="2986"/>
                <a:ext cx="608" cy="467"/>
              </a:xfrm>
              <a:custGeom>
                <a:avLst/>
                <a:gdLst>
                  <a:gd name="T0" fmla="*/ 0 w 2532"/>
                  <a:gd name="T1" fmla="*/ 0 h 723"/>
                  <a:gd name="T2" fmla="*/ 0 w 2532"/>
                  <a:gd name="T3" fmla="*/ 0 h 723"/>
                  <a:gd name="T4" fmla="*/ 0 w 2532"/>
                  <a:gd name="T5" fmla="*/ 9 h 723"/>
                  <a:gd name="T6" fmla="*/ 0 w 2532"/>
                  <a:gd name="T7" fmla="*/ 9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charset="0"/>
                  <a:ea typeface="ＭＳ Ｐゴシック" pitchFamily="34" charset="-128"/>
                  <a:cs typeface="Arial"/>
                </a:endParaRPr>
              </a:p>
            </p:txBody>
          </p:sp>
        </p:grpSp>
        <p:grpSp>
          <p:nvGrpSpPr>
            <p:cNvPr id="34959" name="Group 1114"/>
            <p:cNvGrpSpPr>
              <a:grpSpLocks/>
            </p:cNvGrpSpPr>
            <p:nvPr/>
          </p:nvGrpSpPr>
          <p:grpSpPr bwMode="auto">
            <a:xfrm>
              <a:off x="5561013" y="3041650"/>
              <a:ext cx="444500" cy="407988"/>
              <a:chOff x="877" y="1008"/>
              <a:chExt cx="2747" cy="2591"/>
            </a:xfrm>
          </p:grpSpPr>
          <p:pic>
            <p:nvPicPr>
              <p:cNvPr id="34987" name="Picture 1115" descr="antenna_stylized"/>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988" name="Picture 1116" descr="laptop_keyboard"/>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989" name="Freeform 1117"/>
              <p:cNvSpPr>
                <a:spLocks/>
              </p:cNvSpPr>
              <p:nvPr/>
            </p:nvSpPr>
            <p:spPr bwMode="auto">
              <a:xfrm>
                <a:off x="1753" y="1603"/>
                <a:ext cx="1807" cy="1322"/>
              </a:xfrm>
              <a:custGeom>
                <a:avLst/>
                <a:gdLst>
                  <a:gd name="T0" fmla="*/ 4 w 2982"/>
                  <a:gd name="T1" fmla="*/ 0 h 2442"/>
                  <a:gd name="T2" fmla="*/ 0 w 2982"/>
                  <a:gd name="T3" fmla="*/ 4 h 2442"/>
                  <a:gd name="T4" fmla="*/ 16 w 2982"/>
                  <a:gd name="T5" fmla="*/ 5 h 2442"/>
                  <a:gd name="T6" fmla="*/ 20 w 2982"/>
                  <a:gd name="T7" fmla="*/ 1 h 2442"/>
                  <a:gd name="T8" fmla="*/ 4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charset="0"/>
                  <a:ea typeface="ＭＳ Ｐゴシック" pitchFamily="34" charset="-128"/>
                  <a:cs typeface="Arial"/>
                </a:endParaRPr>
              </a:p>
            </p:txBody>
          </p:sp>
          <p:pic>
            <p:nvPicPr>
              <p:cNvPr id="34990" name="Picture 1118" descr="screen"/>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991" name="Freeform 1119"/>
              <p:cNvSpPr>
                <a:spLocks/>
              </p:cNvSpPr>
              <p:nvPr/>
            </p:nvSpPr>
            <p:spPr bwMode="auto">
              <a:xfrm>
                <a:off x="2082" y="1564"/>
                <a:ext cx="1531" cy="246"/>
              </a:xfrm>
              <a:custGeom>
                <a:avLst/>
                <a:gdLst>
                  <a:gd name="T0" fmla="*/ 1 w 2528"/>
                  <a:gd name="T1" fmla="*/ 0 h 455"/>
                  <a:gd name="T2" fmla="*/ 17 w 2528"/>
                  <a:gd name="T3" fmla="*/ 1 h 455"/>
                  <a:gd name="T4" fmla="*/ 16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charset="0"/>
                  <a:ea typeface="ＭＳ Ｐゴシック" pitchFamily="34" charset="-128"/>
                  <a:cs typeface="Arial"/>
                </a:endParaRPr>
              </a:p>
            </p:txBody>
          </p:sp>
          <p:sp>
            <p:nvSpPr>
              <p:cNvPr id="34992" name="Freeform 1120"/>
              <p:cNvSpPr>
                <a:spLocks/>
              </p:cNvSpPr>
              <p:nvPr/>
            </p:nvSpPr>
            <p:spPr bwMode="auto">
              <a:xfrm>
                <a:off x="1737" y="1562"/>
                <a:ext cx="425" cy="1024"/>
              </a:xfrm>
              <a:custGeom>
                <a:avLst/>
                <a:gdLst>
                  <a:gd name="T0" fmla="*/ 4 w 702"/>
                  <a:gd name="T1" fmla="*/ 0 h 1893"/>
                  <a:gd name="T2" fmla="*/ 0 w 702"/>
                  <a:gd name="T3" fmla="*/ 4 h 1893"/>
                  <a:gd name="T4" fmla="*/ 1 w 702"/>
                  <a:gd name="T5" fmla="*/ 4 h 1893"/>
                  <a:gd name="T6" fmla="*/ 5 w 702"/>
                  <a:gd name="T7" fmla="*/ 1 h 1893"/>
                  <a:gd name="T8" fmla="*/ 4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charset="0"/>
                  <a:ea typeface="ＭＳ Ｐゴシック" pitchFamily="34" charset="-128"/>
                  <a:cs typeface="Arial"/>
                </a:endParaRPr>
              </a:p>
            </p:txBody>
          </p:sp>
          <p:sp>
            <p:nvSpPr>
              <p:cNvPr id="34993" name="Freeform 1121"/>
              <p:cNvSpPr>
                <a:spLocks/>
              </p:cNvSpPr>
              <p:nvPr/>
            </p:nvSpPr>
            <p:spPr bwMode="auto">
              <a:xfrm>
                <a:off x="3144" y="1745"/>
                <a:ext cx="458" cy="1182"/>
              </a:xfrm>
              <a:custGeom>
                <a:avLst/>
                <a:gdLst>
                  <a:gd name="T0" fmla="*/ 5 w 756"/>
                  <a:gd name="T1" fmla="*/ 0 h 2184"/>
                  <a:gd name="T2" fmla="*/ 1 w 756"/>
                  <a:gd name="T3" fmla="*/ 5 h 2184"/>
                  <a:gd name="T4" fmla="*/ 0 w 756"/>
                  <a:gd name="T5" fmla="*/ 5 h 2184"/>
                  <a:gd name="T6" fmla="*/ 4 w 756"/>
                  <a:gd name="T7" fmla="*/ 1 h 2184"/>
                  <a:gd name="T8" fmla="*/ 5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charset="0"/>
                  <a:ea typeface="ＭＳ Ｐゴシック" pitchFamily="34" charset="-128"/>
                  <a:cs typeface="Arial"/>
                </a:endParaRPr>
              </a:p>
            </p:txBody>
          </p:sp>
          <p:sp>
            <p:nvSpPr>
              <p:cNvPr id="34994" name="Freeform 1122"/>
              <p:cNvSpPr>
                <a:spLocks/>
              </p:cNvSpPr>
              <p:nvPr/>
            </p:nvSpPr>
            <p:spPr bwMode="auto">
              <a:xfrm>
                <a:off x="1732" y="2534"/>
                <a:ext cx="1680" cy="399"/>
              </a:xfrm>
              <a:custGeom>
                <a:avLst/>
                <a:gdLst>
                  <a:gd name="T0" fmla="*/ 1 w 2773"/>
                  <a:gd name="T1" fmla="*/ 0 h 738"/>
                  <a:gd name="T2" fmla="*/ 0 w 2773"/>
                  <a:gd name="T3" fmla="*/ 1 h 738"/>
                  <a:gd name="T4" fmla="*/ 16 w 2773"/>
                  <a:gd name="T5" fmla="*/ 2 h 738"/>
                  <a:gd name="T6" fmla="*/ 16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charset="0"/>
                  <a:ea typeface="ＭＳ Ｐゴシック" pitchFamily="34" charset="-128"/>
                  <a:cs typeface="Arial"/>
                </a:endParaRPr>
              </a:p>
            </p:txBody>
          </p:sp>
          <p:sp>
            <p:nvSpPr>
              <p:cNvPr id="34995" name="Freeform 1123"/>
              <p:cNvSpPr>
                <a:spLocks/>
              </p:cNvSpPr>
              <p:nvPr/>
            </p:nvSpPr>
            <p:spPr bwMode="auto">
              <a:xfrm>
                <a:off x="3195" y="1755"/>
                <a:ext cx="429" cy="1187"/>
              </a:xfrm>
              <a:custGeom>
                <a:avLst/>
                <a:gdLst>
                  <a:gd name="T0" fmla="*/ 12 w 637"/>
                  <a:gd name="T1" fmla="*/ 0 h 1659"/>
                  <a:gd name="T2" fmla="*/ 12 w 637"/>
                  <a:gd name="T3" fmla="*/ 0 h 1659"/>
                  <a:gd name="T4" fmla="*/ 1 w 637"/>
                  <a:gd name="T5" fmla="*/ 59 h 1659"/>
                  <a:gd name="T6" fmla="*/ 0 w 637"/>
                  <a:gd name="T7" fmla="*/ 57 h 1659"/>
                  <a:gd name="T8" fmla="*/ 1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charset="0"/>
                  <a:ea typeface="ＭＳ Ｐゴシック" pitchFamily="34" charset="-128"/>
                  <a:cs typeface="Arial"/>
                </a:endParaRPr>
              </a:p>
            </p:txBody>
          </p:sp>
          <p:sp>
            <p:nvSpPr>
              <p:cNvPr id="34996" name="Freeform 1124"/>
              <p:cNvSpPr>
                <a:spLocks/>
              </p:cNvSpPr>
              <p:nvPr/>
            </p:nvSpPr>
            <p:spPr bwMode="auto">
              <a:xfrm>
                <a:off x="1734" y="2587"/>
                <a:ext cx="1494" cy="394"/>
              </a:xfrm>
              <a:custGeom>
                <a:avLst/>
                <a:gdLst>
                  <a:gd name="T0" fmla="*/ 0 w 2216"/>
                  <a:gd name="T1" fmla="*/ 0 h 550"/>
                  <a:gd name="T2" fmla="*/ 1 w 2216"/>
                  <a:gd name="T3" fmla="*/ 2 h 550"/>
                  <a:gd name="T4" fmla="*/ 42 w 2216"/>
                  <a:gd name="T5" fmla="*/ 20 h 550"/>
                  <a:gd name="T6" fmla="*/ 42 w 2216"/>
                  <a:gd name="T7" fmla="*/ 1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charset="0"/>
                  <a:ea typeface="ＭＳ Ｐゴシック" pitchFamily="34" charset="-128"/>
                  <a:cs typeface="Arial"/>
                </a:endParaRPr>
              </a:p>
            </p:txBody>
          </p:sp>
          <p:grpSp>
            <p:nvGrpSpPr>
              <p:cNvPr id="34997" name="Group 1125"/>
              <p:cNvGrpSpPr>
                <a:grpSpLocks/>
              </p:cNvGrpSpPr>
              <p:nvPr/>
            </p:nvGrpSpPr>
            <p:grpSpPr bwMode="auto">
              <a:xfrm>
                <a:off x="1709" y="3008"/>
                <a:ext cx="507" cy="234"/>
                <a:chOff x="1740" y="2642"/>
                <a:chExt cx="752" cy="327"/>
              </a:xfrm>
            </p:grpSpPr>
            <p:sp>
              <p:nvSpPr>
                <p:cNvPr id="35004" name="Freeform 1126"/>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charset="0"/>
                    <a:ea typeface="ＭＳ Ｐゴシック" pitchFamily="34" charset="-128"/>
                    <a:cs typeface="Arial"/>
                  </a:endParaRPr>
                </a:p>
              </p:txBody>
            </p:sp>
            <p:sp>
              <p:nvSpPr>
                <p:cNvPr id="35005" name="Freeform 1127"/>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charset="0"/>
                    <a:ea typeface="ＭＳ Ｐゴシック" pitchFamily="34" charset="-128"/>
                    <a:cs typeface="Arial"/>
                  </a:endParaRPr>
                </a:p>
              </p:txBody>
            </p:sp>
            <p:sp>
              <p:nvSpPr>
                <p:cNvPr id="35006" name="Freeform 1128"/>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charset="0"/>
                    <a:ea typeface="ＭＳ Ｐゴシック" pitchFamily="34" charset="-128"/>
                    <a:cs typeface="Arial"/>
                  </a:endParaRPr>
                </a:p>
              </p:txBody>
            </p:sp>
            <p:sp>
              <p:nvSpPr>
                <p:cNvPr id="35007" name="Freeform 1129"/>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charset="0"/>
                    <a:ea typeface="ＭＳ Ｐゴシック" pitchFamily="34" charset="-128"/>
                    <a:cs typeface="Arial"/>
                  </a:endParaRPr>
                </a:p>
              </p:txBody>
            </p:sp>
            <p:sp>
              <p:nvSpPr>
                <p:cNvPr id="35008" name="Freeform 1130"/>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charset="0"/>
                    <a:ea typeface="ＭＳ Ｐゴシック" pitchFamily="34" charset="-128"/>
                    <a:cs typeface="Arial"/>
                  </a:endParaRPr>
                </a:p>
              </p:txBody>
            </p:sp>
            <p:sp>
              <p:nvSpPr>
                <p:cNvPr id="35009" name="Freeform 1131"/>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charset="0"/>
                    <a:ea typeface="ＭＳ Ｐゴシック" pitchFamily="34" charset="-128"/>
                    <a:cs typeface="Arial"/>
                  </a:endParaRPr>
                </a:p>
              </p:txBody>
            </p:sp>
          </p:grpSp>
          <p:sp>
            <p:nvSpPr>
              <p:cNvPr id="34998" name="Freeform 1132"/>
              <p:cNvSpPr>
                <a:spLocks/>
              </p:cNvSpPr>
              <p:nvPr/>
            </p:nvSpPr>
            <p:spPr bwMode="auto">
              <a:xfrm>
                <a:off x="2577" y="3043"/>
                <a:ext cx="614" cy="514"/>
              </a:xfrm>
              <a:custGeom>
                <a:avLst/>
                <a:gdLst>
                  <a:gd name="T0" fmla="*/ 1 w 990"/>
                  <a:gd name="T1" fmla="*/ 10 h 792"/>
                  <a:gd name="T2" fmla="*/ 9 w 990"/>
                  <a:gd name="T3" fmla="*/ 0 h 792"/>
                  <a:gd name="T4" fmla="*/ 9 w 990"/>
                  <a:gd name="T5" fmla="*/ 1 h 792"/>
                  <a:gd name="T6" fmla="*/ 0 w 990"/>
                  <a:gd name="T7" fmla="*/ 10 h 792"/>
                  <a:gd name="T8" fmla="*/ 1 w 990"/>
                  <a:gd name="T9" fmla="*/ 10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charset="0"/>
                  <a:ea typeface="ＭＳ Ｐゴシック" pitchFamily="34" charset="-128"/>
                  <a:cs typeface="Arial"/>
                </a:endParaRPr>
              </a:p>
            </p:txBody>
          </p:sp>
          <p:sp>
            <p:nvSpPr>
              <p:cNvPr id="34999" name="Freeform 1133"/>
              <p:cNvSpPr>
                <a:spLocks/>
              </p:cNvSpPr>
              <p:nvPr/>
            </p:nvSpPr>
            <p:spPr bwMode="auto">
              <a:xfrm>
                <a:off x="1010" y="3084"/>
                <a:ext cx="1571" cy="469"/>
              </a:xfrm>
              <a:custGeom>
                <a:avLst/>
                <a:gdLst>
                  <a:gd name="T0" fmla="*/ 1 w 2532"/>
                  <a:gd name="T1" fmla="*/ 0 h 723"/>
                  <a:gd name="T2" fmla="*/ 1 w 2532"/>
                  <a:gd name="T3" fmla="*/ 0 h 723"/>
                  <a:gd name="T4" fmla="*/ 22 w 2532"/>
                  <a:gd name="T5" fmla="*/ 9 h 723"/>
                  <a:gd name="T6" fmla="*/ 22 w 2532"/>
                  <a:gd name="T7" fmla="*/ 10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charset="0"/>
                  <a:ea typeface="ＭＳ Ｐゴシック" pitchFamily="34" charset="-128"/>
                  <a:cs typeface="Arial"/>
                </a:endParaRPr>
              </a:p>
            </p:txBody>
          </p:sp>
          <p:sp>
            <p:nvSpPr>
              <p:cNvPr id="35000" name="Freeform 1134"/>
              <p:cNvSpPr>
                <a:spLocks/>
              </p:cNvSpPr>
              <p:nvPr/>
            </p:nvSpPr>
            <p:spPr bwMode="auto">
              <a:xfrm>
                <a:off x="1011" y="2998"/>
                <a:ext cx="17" cy="95"/>
              </a:xfrm>
              <a:custGeom>
                <a:avLst/>
                <a:gdLst>
                  <a:gd name="T0" fmla="*/ 1 w 26"/>
                  <a:gd name="T1" fmla="*/ 1 h 147"/>
                  <a:gd name="T2" fmla="*/ 1 w 26"/>
                  <a:gd name="T3" fmla="*/ 2 h 147"/>
                  <a:gd name="T4" fmla="*/ 0 w 26"/>
                  <a:gd name="T5" fmla="*/ 2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charset="0"/>
                  <a:ea typeface="ＭＳ Ｐゴシック" pitchFamily="34" charset="-128"/>
                  <a:cs typeface="Arial"/>
                </a:endParaRPr>
              </a:p>
            </p:txBody>
          </p:sp>
          <p:sp>
            <p:nvSpPr>
              <p:cNvPr id="35001" name="Freeform 1135"/>
              <p:cNvSpPr>
                <a:spLocks/>
              </p:cNvSpPr>
              <p:nvPr/>
            </p:nvSpPr>
            <p:spPr bwMode="auto">
              <a:xfrm>
                <a:off x="1012" y="2611"/>
                <a:ext cx="730" cy="393"/>
              </a:xfrm>
              <a:custGeom>
                <a:avLst/>
                <a:gdLst>
                  <a:gd name="T0" fmla="*/ 10 w 1176"/>
                  <a:gd name="T1" fmla="*/ 0 h 606"/>
                  <a:gd name="T2" fmla="*/ 0 w 1176"/>
                  <a:gd name="T3" fmla="*/ 8 h 606"/>
                  <a:gd name="T4" fmla="*/ 1 w 1176"/>
                  <a:gd name="T5" fmla="*/ 8 h 606"/>
                  <a:gd name="T6" fmla="*/ 10 w 1176"/>
                  <a:gd name="T7" fmla="*/ 1 h 606"/>
                  <a:gd name="T8" fmla="*/ 10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charset="0"/>
                  <a:ea typeface="ＭＳ Ｐゴシック" pitchFamily="34" charset="-128"/>
                  <a:cs typeface="Arial"/>
                </a:endParaRPr>
              </a:p>
            </p:txBody>
          </p:sp>
          <p:sp>
            <p:nvSpPr>
              <p:cNvPr id="35002" name="Freeform 1136"/>
              <p:cNvSpPr>
                <a:spLocks/>
              </p:cNvSpPr>
              <p:nvPr/>
            </p:nvSpPr>
            <p:spPr bwMode="auto">
              <a:xfrm>
                <a:off x="1061" y="3018"/>
                <a:ext cx="1490" cy="451"/>
              </a:xfrm>
              <a:custGeom>
                <a:avLst/>
                <a:gdLst>
                  <a:gd name="T0" fmla="*/ 1 w 2532"/>
                  <a:gd name="T1" fmla="*/ 0 h 723"/>
                  <a:gd name="T2" fmla="*/ 1 w 2532"/>
                  <a:gd name="T3" fmla="*/ 0 h 723"/>
                  <a:gd name="T4" fmla="*/ 12 w 2532"/>
                  <a:gd name="T5" fmla="*/ 6 h 723"/>
                  <a:gd name="T6" fmla="*/ 12 w 2532"/>
                  <a:gd name="T7" fmla="*/ 6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charset="0"/>
                  <a:ea typeface="ＭＳ Ｐゴシック" pitchFamily="34" charset="-128"/>
                  <a:cs typeface="Arial"/>
                </a:endParaRPr>
              </a:p>
            </p:txBody>
          </p:sp>
          <p:sp>
            <p:nvSpPr>
              <p:cNvPr id="35003" name="Freeform 1137"/>
              <p:cNvSpPr>
                <a:spLocks/>
              </p:cNvSpPr>
              <p:nvPr/>
            </p:nvSpPr>
            <p:spPr bwMode="auto">
              <a:xfrm flipV="1">
                <a:off x="2549" y="2986"/>
                <a:ext cx="608" cy="467"/>
              </a:xfrm>
              <a:custGeom>
                <a:avLst/>
                <a:gdLst>
                  <a:gd name="T0" fmla="*/ 0 w 2532"/>
                  <a:gd name="T1" fmla="*/ 0 h 723"/>
                  <a:gd name="T2" fmla="*/ 0 w 2532"/>
                  <a:gd name="T3" fmla="*/ 0 h 723"/>
                  <a:gd name="T4" fmla="*/ 0 w 2532"/>
                  <a:gd name="T5" fmla="*/ 9 h 723"/>
                  <a:gd name="T6" fmla="*/ 0 w 2532"/>
                  <a:gd name="T7" fmla="*/ 9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charset="0"/>
                  <a:ea typeface="ＭＳ Ｐゴシック" pitchFamily="34" charset="-128"/>
                  <a:cs typeface="Arial"/>
                </a:endParaRPr>
              </a:p>
            </p:txBody>
          </p:sp>
        </p:grpSp>
        <p:grpSp>
          <p:nvGrpSpPr>
            <p:cNvPr id="34960" name="Group 1139"/>
            <p:cNvGrpSpPr>
              <a:grpSpLocks/>
            </p:cNvGrpSpPr>
            <p:nvPr/>
          </p:nvGrpSpPr>
          <p:grpSpPr bwMode="auto">
            <a:xfrm flipH="1">
              <a:off x="5940425" y="3222625"/>
              <a:ext cx="414337" cy="373063"/>
              <a:chOff x="2839" y="3501"/>
              <a:chExt cx="755" cy="803"/>
            </a:xfrm>
          </p:grpSpPr>
          <p:pic>
            <p:nvPicPr>
              <p:cNvPr id="34985" name="Picture 1140" descr="desktop_computer_stylized_medium"/>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986" name="Freeform 1141"/>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charset="0"/>
                  <a:ea typeface="ＭＳ Ｐゴシック" pitchFamily="34" charset="-128"/>
                  <a:cs typeface="Arial"/>
                </a:endParaRPr>
              </a:p>
            </p:txBody>
          </p:sp>
        </p:grpSp>
        <p:grpSp>
          <p:nvGrpSpPr>
            <p:cNvPr id="34961" name="Group 1142"/>
            <p:cNvGrpSpPr>
              <a:grpSpLocks/>
            </p:cNvGrpSpPr>
            <p:nvPr/>
          </p:nvGrpSpPr>
          <p:grpSpPr bwMode="auto">
            <a:xfrm>
              <a:off x="7307263" y="5422900"/>
              <a:ext cx="474662" cy="407988"/>
              <a:chOff x="877" y="1008"/>
              <a:chExt cx="2747" cy="2591"/>
            </a:xfrm>
          </p:grpSpPr>
          <p:pic>
            <p:nvPicPr>
              <p:cNvPr id="34962" name="Picture 1143" descr="antenna_stylized"/>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963" name="Picture 1144" descr="laptop_keyboard"/>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964" name="Freeform 1145"/>
              <p:cNvSpPr>
                <a:spLocks/>
              </p:cNvSpPr>
              <p:nvPr/>
            </p:nvSpPr>
            <p:spPr bwMode="auto">
              <a:xfrm>
                <a:off x="1753" y="1603"/>
                <a:ext cx="1807" cy="1322"/>
              </a:xfrm>
              <a:custGeom>
                <a:avLst/>
                <a:gdLst>
                  <a:gd name="T0" fmla="*/ 4 w 2982"/>
                  <a:gd name="T1" fmla="*/ 0 h 2442"/>
                  <a:gd name="T2" fmla="*/ 0 w 2982"/>
                  <a:gd name="T3" fmla="*/ 4 h 2442"/>
                  <a:gd name="T4" fmla="*/ 16 w 2982"/>
                  <a:gd name="T5" fmla="*/ 5 h 2442"/>
                  <a:gd name="T6" fmla="*/ 20 w 2982"/>
                  <a:gd name="T7" fmla="*/ 1 h 2442"/>
                  <a:gd name="T8" fmla="*/ 4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charset="0"/>
                  <a:ea typeface="ＭＳ Ｐゴシック" pitchFamily="34" charset="-128"/>
                  <a:cs typeface="Arial"/>
                </a:endParaRPr>
              </a:p>
            </p:txBody>
          </p:sp>
          <p:pic>
            <p:nvPicPr>
              <p:cNvPr id="34965" name="Picture 1146" descr="screen"/>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966" name="Freeform 1147"/>
              <p:cNvSpPr>
                <a:spLocks/>
              </p:cNvSpPr>
              <p:nvPr/>
            </p:nvSpPr>
            <p:spPr bwMode="auto">
              <a:xfrm>
                <a:off x="2082" y="1564"/>
                <a:ext cx="1531" cy="246"/>
              </a:xfrm>
              <a:custGeom>
                <a:avLst/>
                <a:gdLst>
                  <a:gd name="T0" fmla="*/ 1 w 2528"/>
                  <a:gd name="T1" fmla="*/ 0 h 455"/>
                  <a:gd name="T2" fmla="*/ 17 w 2528"/>
                  <a:gd name="T3" fmla="*/ 1 h 455"/>
                  <a:gd name="T4" fmla="*/ 16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charset="0"/>
                  <a:ea typeface="ＭＳ Ｐゴシック" pitchFamily="34" charset="-128"/>
                  <a:cs typeface="Arial"/>
                </a:endParaRPr>
              </a:p>
            </p:txBody>
          </p:sp>
          <p:sp>
            <p:nvSpPr>
              <p:cNvPr id="34967" name="Freeform 1148"/>
              <p:cNvSpPr>
                <a:spLocks/>
              </p:cNvSpPr>
              <p:nvPr/>
            </p:nvSpPr>
            <p:spPr bwMode="auto">
              <a:xfrm>
                <a:off x="1737" y="1562"/>
                <a:ext cx="425" cy="1024"/>
              </a:xfrm>
              <a:custGeom>
                <a:avLst/>
                <a:gdLst>
                  <a:gd name="T0" fmla="*/ 4 w 702"/>
                  <a:gd name="T1" fmla="*/ 0 h 1893"/>
                  <a:gd name="T2" fmla="*/ 0 w 702"/>
                  <a:gd name="T3" fmla="*/ 4 h 1893"/>
                  <a:gd name="T4" fmla="*/ 1 w 702"/>
                  <a:gd name="T5" fmla="*/ 4 h 1893"/>
                  <a:gd name="T6" fmla="*/ 5 w 702"/>
                  <a:gd name="T7" fmla="*/ 1 h 1893"/>
                  <a:gd name="T8" fmla="*/ 4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charset="0"/>
                  <a:ea typeface="ＭＳ Ｐゴシック" pitchFamily="34" charset="-128"/>
                  <a:cs typeface="Arial"/>
                </a:endParaRPr>
              </a:p>
            </p:txBody>
          </p:sp>
          <p:sp>
            <p:nvSpPr>
              <p:cNvPr id="34968" name="Freeform 1149"/>
              <p:cNvSpPr>
                <a:spLocks/>
              </p:cNvSpPr>
              <p:nvPr/>
            </p:nvSpPr>
            <p:spPr bwMode="auto">
              <a:xfrm>
                <a:off x="3144" y="1745"/>
                <a:ext cx="458" cy="1182"/>
              </a:xfrm>
              <a:custGeom>
                <a:avLst/>
                <a:gdLst>
                  <a:gd name="T0" fmla="*/ 5 w 756"/>
                  <a:gd name="T1" fmla="*/ 0 h 2184"/>
                  <a:gd name="T2" fmla="*/ 1 w 756"/>
                  <a:gd name="T3" fmla="*/ 5 h 2184"/>
                  <a:gd name="T4" fmla="*/ 0 w 756"/>
                  <a:gd name="T5" fmla="*/ 5 h 2184"/>
                  <a:gd name="T6" fmla="*/ 4 w 756"/>
                  <a:gd name="T7" fmla="*/ 1 h 2184"/>
                  <a:gd name="T8" fmla="*/ 5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charset="0"/>
                  <a:ea typeface="ＭＳ Ｐゴシック" pitchFamily="34" charset="-128"/>
                  <a:cs typeface="Arial"/>
                </a:endParaRPr>
              </a:p>
            </p:txBody>
          </p:sp>
          <p:sp>
            <p:nvSpPr>
              <p:cNvPr id="34969" name="Freeform 1150"/>
              <p:cNvSpPr>
                <a:spLocks/>
              </p:cNvSpPr>
              <p:nvPr/>
            </p:nvSpPr>
            <p:spPr bwMode="auto">
              <a:xfrm>
                <a:off x="1732" y="2534"/>
                <a:ext cx="1680" cy="399"/>
              </a:xfrm>
              <a:custGeom>
                <a:avLst/>
                <a:gdLst>
                  <a:gd name="T0" fmla="*/ 1 w 2773"/>
                  <a:gd name="T1" fmla="*/ 0 h 738"/>
                  <a:gd name="T2" fmla="*/ 0 w 2773"/>
                  <a:gd name="T3" fmla="*/ 1 h 738"/>
                  <a:gd name="T4" fmla="*/ 16 w 2773"/>
                  <a:gd name="T5" fmla="*/ 2 h 738"/>
                  <a:gd name="T6" fmla="*/ 16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charset="0"/>
                  <a:ea typeface="ＭＳ Ｐゴシック" pitchFamily="34" charset="-128"/>
                  <a:cs typeface="Arial"/>
                </a:endParaRPr>
              </a:p>
            </p:txBody>
          </p:sp>
          <p:sp>
            <p:nvSpPr>
              <p:cNvPr id="34970" name="Freeform 1151"/>
              <p:cNvSpPr>
                <a:spLocks/>
              </p:cNvSpPr>
              <p:nvPr/>
            </p:nvSpPr>
            <p:spPr bwMode="auto">
              <a:xfrm>
                <a:off x="3195" y="1755"/>
                <a:ext cx="429" cy="1187"/>
              </a:xfrm>
              <a:custGeom>
                <a:avLst/>
                <a:gdLst>
                  <a:gd name="T0" fmla="*/ 12 w 637"/>
                  <a:gd name="T1" fmla="*/ 0 h 1659"/>
                  <a:gd name="T2" fmla="*/ 12 w 637"/>
                  <a:gd name="T3" fmla="*/ 0 h 1659"/>
                  <a:gd name="T4" fmla="*/ 1 w 637"/>
                  <a:gd name="T5" fmla="*/ 59 h 1659"/>
                  <a:gd name="T6" fmla="*/ 0 w 637"/>
                  <a:gd name="T7" fmla="*/ 57 h 1659"/>
                  <a:gd name="T8" fmla="*/ 1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charset="0"/>
                  <a:ea typeface="ＭＳ Ｐゴシック" pitchFamily="34" charset="-128"/>
                  <a:cs typeface="Arial"/>
                </a:endParaRPr>
              </a:p>
            </p:txBody>
          </p:sp>
          <p:sp>
            <p:nvSpPr>
              <p:cNvPr id="34971" name="Freeform 1152"/>
              <p:cNvSpPr>
                <a:spLocks/>
              </p:cNvSpPr>
              <p:nvPr/>
            </p:nvSpPr>
            <p:spPr bwMode="auto">
              <a:xfrm>
                <a:off x="1734" y="2587"/>
                <a:ext cx="1494" cy="394"/>
              </a:xfrm>
              <a:custGeom>
                <a:avLst/>
                <a:gdLst>
                  <a:gd name="T0" fmla="*/ 0 w 2216"/>
                  <a:gd name="T1" fmla="*/ 0 h 550"/>
                  <a:gd name="T2" fmla="*/ 1 w 2216"/>
                  <a:gd name="T3" fmla="*/ 2 h 550"/>
                  <a:gd name="T4" fmla="*/ 42 w 2216"/>
                  <a:gd name="T5" fmla="*/ 20 h 550"/>
                  <a:gd name="T6" fmla="*/ 42 w 2216"/>
                  <a:gd name="T7" fmla="*/ 1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charset="0"/>
                  <a:ea typeface="ＭＳ Ｐゴシック" pitchFamily="34" charset="-128"/>
                  <a:cs typeface="Arial"/>
                </a:endParaRPr>
              </a:p>
            </p:txBody>
          </p:sp>
          <p:grpSp>
            <p:nvGrpSpPr>
              <p:cNvPr id="34972" name="Group 1153"/>
              <p:cNvGrpSpPr>
                <a:grpSpLocks/>
              </p:cNvGrpSpPr>
              <p:nvPr/>
            </p:nvGrpSpPr>
            <p:grpSpPr bwMode="auto">
              <a:xfrm>
                <a:off x="1709" y="3008"/>
                <a:ext cx="507" cy="234"/>
                <a:chOff x="1740" y="2642"/>
                <a:chExt cx="752" cy="327"/>
              </a:xfrm>
            </p:grpSpPr>
            <p:sp>
              <p:nvSpPr>
                <p:cNvPr id="34979" name="Freeform 1154"/>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charset="0"/>
                    <a:ea typeface="ＭＳ Ｐゴシック" pitchFamily="34" charset="-128"/>
                    <a:cs typeface="Arial"/>
                  </a:endParaRPr>
                </a:p>
              </p:txBody>
            </p:sp>
            <p:sp>
              <p:nvSpPr>
                <p:cNvPr id="34980" name="Freeform 1155"/>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charset="0"/>
                    <a:ea typeface="ＭＳ Ｐゴシック" pitchFamily="34" charset="-128"/>
                    <a:cs typeface="Arial"/>
                  </a:endParaRPr>
                </a:p>
              </p:txBody>
            </p:sp>
            <p:sp>
              <p:nvSpPr>
                <p:cNvPr id="34981" name="Freeform 1156"/>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charset="0"/>
                    <a:ea typeface="ＭＳ Ｐゴシック" pitchFamily="34" charset="-128"/>
                    <a:cs typeface="Arial"/>
                  </a:endParaRPr>
                </a:p>
              </p:txBody>
            </p:sp>
            <p:sp>
              <p:nvSpPr>
                <p:cNvPr id="34982" name="Freeform 1157"/>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charset="0"/>
                    <a:ea typeface="ＭＳ Ｐゴシック" pitchFamily="34" charset="-128"/>
                    <a:cs typeface="Arial"/>
                  </a:endParaRPr>
                </a:p>
              </p:txBody>
            </p:sp>
            <p:sp>
              <p:nvSpPr>
                <p:cNvPr id="34983" name="Freeform 1158"/>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charset="0"/>
                    <a:ea typeface="ＭＳ Ｐゴシック" pitchFamily="34" charset="-128"/>
                    <a:cs typeface="Arial"/>
                  </a:endParaRPr>
                </a:p>
              </p:txBody>
            </p:sp>
            <p:sp>
              <p:nvSpPr>
                <p:cNvPr id="34984" name="Freeform 1159"/>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charset="0"/>
                    <a:ea typeface="ＭＳ Ｐゴシック" pitchFamily="34" charset="-128"/>
                    <a:cs typeface="Arial"/>
                  </a:endParaRPr>
                </a:p>
              </p:txBody>
            </p:sp>
          </p:grpSp>
          <p:sp>
            <p:nvSpPr>
              <p:cNvPr id="34973" name="Freeform 1160"/>
              <p:cNvSpPr>
                <a:spLocks/>
              </p:cNvSpPr>
              <p:nvPr/>
            </p:nvSpPr>
            <p:spPr bwMode="auto">
              <a:xfrm>
                <a:off x="2577" y="3043"/>
                <a:ext cx="614" cy="514"/>
              </a:xfrm>
              <a:custGeom>
                <a:avLst/>
                <a:gdLst>
                  <a:gd name="T0" fmla="*/ 1 w 990"/>
                  <a:gd name="T1" fmla="*/ 10 h 792"/>
                  <a:gd name="T2" fmla="*/ 9 w 990"/>
                  <a:gd name="T3" fmla="*/ 0 h 792"/>
                  <a:gd name="T4" fmla="*/ 9 w 990"/>
                  <a:gd name="T5" fmla="*/ 1 h 792"/>
                  <a:gd name="T6" fmla="*/ 0 w 990"/>
                  <a:gd name="T7" fmla="*/ 10 h 792"/>
                  <a:gd name="T8" fmla="*/ 1 w 990"/>
                  <a:gd name="T9" fmla="*/ 10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charset="0"/>
                  <a:ea typeface="ＭＳ Ｐゴシック" pitchFamily="34" charset="-128"/>
                  <a:cs typeface="Arial"/>
                </a:endParaRPr>
              </a:p>
            </p:txBody>
          </p:sp>
          <p:sp>
            <p:nvSpPr>
              <p:cNvPr id="34974" name="Freeform 1161"/>
              <p:cNvSpPr>
                <a:spLocks/>
              </p:cNvSpPr>
              <p:nvPr/>
            </p:nvSpPr>
            <p:spPr bwMode="auto">
              <a:xfrm>
                <a:off x="1010" y="3084"/>
                <a:ext cx="1571" cy="469"/>
              </a:xfrm>
              <a:custGeom>
                <a:avLst/>
                <a:gdLst>
                  <a:gd name="T0" fmla="*/ 1 w 2532"/>
                  <a:gd name="T1" fmla="*/ 0 h 723"/>
                  <a:gd name="T2" fmla="*/ 1 w 2532"/>
                  <a:gd name="T3" fmla="*/ 0 h 723"/>
                  <a:gd name="T4" fmla="*/ 22 w 2532"/>
                  <a:gd name="T5" fmla="*/ 9 h 723"/>
                  <a:gd name="T6" fmla="*/ 22 w 2532"/>
                  <a:gd name="T7" fmla="*/ 10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charset="0"/>
                  <a:ea typeface="ＭＳ Ｐゴシック" pitchFamily="34" charset="-128"/>
                  <a:cs typeface="Arial"/>
                </a:endParaRPr>
              </a:p>
            </p:txBody>
          </p:sp>
          <p:sp>
            <p:nvSpPr>
              <p:cNvPr id="34975" name="Freeform 1162"/>
              <p:cNvSpPr>
                <a:spLocks/>
              </p:cNvSpPr>
              <p:nvPr/>
            </p:nvSpPr>
            <p:spPr bwMode="auto">
              <a:xfrm>
                <a:off x="1011" y="2998"/>
                <a:ext cx="17" cy="95"/>
              </a:xfrm>
              <a:custGeom>
                <a:avLst/>
                <a:gdLst>
                  <a:gd name="T0" fmla="*/ 1 w 26"/>
                  <a:gd name="T1" fmla="*/ 1 h 147"/>
                  <a:gd name="T2" fmla="*/ 1 w 26"/>
                  <a:gd name="T3" fmla="*/ 2 h 147"/>
                  <a:gd name="T4" fmla="*/ 0 w 26"/>
                  <a:gd name="T5" fmla="*/ 2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charset="0"/>
                  <a:ea typeface="ＭＳ Ｐゴシック" pitchFamily="34" charset="-128"/>
                  <a:cs typeface="Arial"/>
                </a:endParaRPr>
              </a:p>
            </p:txBody>
          </p:sp>
          <p:sp>
            <p:nvSpPr>
              <p:cNvPr id="34976" name="Freeform 1163"/>
              <p:cNvSpPr>
                <a:spLocks/>
              </p:cNvSpPr>
              <p:nvPr/>
            </p:nvSpPr>
            <p:spPr bwMode="auto">
              <a:xfrm>
                <a:off x="1012" y="2611"/>
                <a:ext cx="730" cy="393"/>
              </a:xfrm>
              <a:custGeom>
                <a:avLst/>
                <a:gdLst>
                  <a:gd name="T0" fmla="*/ 10 w 1176"/>
                  <a:gd name="T1" fmla="*/ 0 h 606"/>
                  <a:gd name="T2" fmla="*/ 0 w 1176"/>
                  <a:gd name="T3" fmla="*/ 8 h 606"/>
                  <a:gd name="T4" fmla="*/ 1 w 1176"/>
                  <a:gd name="T5" fmla="*/ 8 h 606"/>
                  <a:gd name="T6" fmla="*/ 10 w 1176"/>
                  <a:gd name="T7" fmla="*/ 1 h 606"/>
                  <a:gd name="T8" fmla="*/ 10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charset="0"/>
                  <a:ea typeface="ＭＳ Ｐゴシック" pitchFamily="34" charset="-128"/>
                  <a:cs typeface="Arial"/>
                </a:endParaRPr>
              </a:p>
            </p:txBody>
          </p:sp>
          <p:sp>
            <p:nvSpPr>
              <p:cNvPr id="34977" name="Freeform 1164"/>
              <p:cNvSpPr>
                <a:spLocks/>
              </p:cNvSpPr>
              <p:nvPr/>
            </p:nvSpPr>
            <p:spPr bwMode="auto">
              <a:xfrm>
                <a:off x="1061" y="3018"/>
                <a:ext cx="1490" cy="451"/>
              </a:xfrm>
              <a:custGeom>
                <a:avLst/>
                <a:gdLst>
                  <a:gd name="T0" fmla="*/ 1 w 2532"/>
                  <a:gd name="T1" fmla="*/ 0 h 723"/>
                  <a:gd name="T2" fmla="*/ 1 w 2532"/>
                  <a:gd name="T3" fmla="*/ 0 h 723"/>
                  <a:gd name="T4" fmla="*/ 12 w 2532"/>
                  <a:gd name="T5" fmla="*/ 6 h 723"/>
                  <a:gd name="T6" fmla="*/ 12 w 2532"/>
                  <a:gd name="T7" fmla="*/ 6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charset="0"/>
                  <a:ea typeface="ＭＳ Ｐゴシック" pitchFamily="34" charset="-128"/>
                  <a:cs typeface="Arial"/>
                </a:endParaRPr>
              </a:p>
            </p:txBody>
          </p:sp>
          <p:sp>
            <p:nvSpPr>
              <p:cNvPr id="34978" name="Freeform 1165"/>
              <p:cNvSpPr>
                <a:spLocks/>
              </p:cNvSpPr>
              <p:nvPr/>
            </p:nvSpPr>
            <p:spPr bwMode="auto">
              <a:xfrm flipV="1">
                <a:off x="2549" y="2986"/>
                <a:ext cx="608" cy="467"/>
              </a:xfrm>
              <a:custGeom>
                <a:avLst/>
                <a:gdLst>
                  <a:gd name="T0" fmla="*/ 0 w 2532"/>
                  <a:gd name="T1" fmla="*/ 0 h 723"/>
                  <a:gd name="T2" fmla="*/ 0 w 2532"/>
                  <a:gd name="T3" fmla="*/ 0 h 723"/>
                  <a:gd name="T4" fmla="*/ 0 w 2532"/>
                  <a:gd name="T5" fmla="*/ 9 h 723"/>
                  <a:gd name="T6" fmla="*/ 0 w 2532"/>
                  <a:gd name="T7" fmla="*/ 9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charset="0"/>
                  <a:ea typeface="ＭＳ Ｐゴシック" pitchFamily="34" charset="-128"/>
                  <a:cs typeface="Arial"/>
                </a:endParaRPr>
              </a:p>
            </p:txBody>
          </p:sp>
        </p:grpSp>
      </p:grpSp>
      <p:grpSp>
        <p:nvGrpSpPr>
          <p:cNvPr id="13439" name="Group 1201"/>
          <p:cNvGrpSpPr>
            <a:grpSpLocks/>
          </p:cNvGrpSpPr>
          <p:nvPr/>
        </p:nvGrpSpPr>
        <p:grpSpPr bwMode="auto">
          <a:xfrm>
            <a:off x="333375" y="1322388"/>
            <a:ext cx="1555750" cy="1622425"/>
            <a:chOff x="210" y="833"/>
            <a:chExt cx="980" cy="1022"/>
          </a:xfrm>
        </p:grpSpPr>
        <p:sp>
          <p:nvSpPr>
            <p:cNvPr id="34828" name="Text Box 667"/>
            <p:cNvSpPr txBox="1">
              <a:spLocks noChangeArrowheads="1"/>
            </p:cNvSpPr>
            <p:nvPr/>
          </p:nvSpPr>
          <p:spPr bwMode="auto">
            <a:xfrm>
              <a:off x="479" y="1667"/>
              <a:ext cx="711" cy="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marL="0" marR="0" lvl="0" indent="0" algn="l" defTabSz="914400" rtl="0" eaLnBrk="0" fontAlgn="base" latinLnBrk="0" hangingPunct="0">
                <a:lnSpc>
                  <a:spcPct val="75000"/>
                </a:lnSpc>
                <a:spcBef>
                  <a:spcPct val="0"/>
                </a:spcBef>
                <a:spcAft>
                  <a:spcPct val="0"/>
                </a:spcAft>
                <a:buClrTx/>
                <a:buSzTx/>
                <a:buFontTx/>
                <a:buNone/>
                <a:tabLst/>
                <a:defRPr/>
              </a:pPr>
              <a:r>
                <a:rPr kumimoji="0" lang="en-US" altLang="zh-CN" sz="1400" b="0" i="0" u="none" strike="noStrike" kern="1200" cap="none" spc="0" normalizeH="0" baseline="0" noProof="0">
                  <a:ln>
                    <a:noFill/>
                  </a:ln>
                  <a:solidFill>
                    <a:srgbClr val="000000"/>
                  </a:solidFill>
                  <a:effectLst/>
                  <a:uLnTx/>
                  <a:uFillTx/>
                  <a:latin typeface="Arial" charset="0"/>
                  <a:ea typeface="ＭＳ Ｐゴシック" pitchFamily="34" charset="-128"/>
                  <a:cs typeface="Arial"/>
                </a:rPr>
                <a:t>smartphone</a:t>
              </a:r>
            </a:p>
          </p:txBody>
        </p:sp>
        <p:sp>
          <p:nvSpPr>
            <p:cNvPr id="34829" name="Text Box 663"/>
            <p:cNvSpPr txBox="1">
              <a:spLocks noChangeArrowheads="1"/>
            </p:cNvSpPr>
            <p:nvPr/>
          </p:nvSpPr>
          <p:spPr bwMode="auto">
            <a:xfrm>
              <a:off x="487" y="872"/>
              <a:ext cx="27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400" b="0" i="0" u="none" strike="noStrike" kern="1200" cap="none" spc="0" normalizeH="0" baseline="0" noProof="0">
                  <a:ln>
                    <a:noFill/>
                  </a:ln>
                  <a:solidFill>
                    <a:srgbClr val="000000"/>
                  </a:solidFill>
                  <a:effectLst/>
                  <a:uLnTx/>
                  <a:uFillTx/>
                  <a:latin typeface="Arial" charset="0"/>
                  <a:ea typeface="ＭＳ Ｐゴシック" pitchFamily="34" charset="-128"/>
                  <a:cs typeface="Arial"/>
                </a:rPr>
                <a:t>PC</a:t>
              </a:r>
            </a:p>
          </p:txBody>
        </p:sp>
        <p:sp>
          <p:nvSpPr>
            <p:cNvPr id="34830" name="Text Box 664"/>
            <p:cNvSpPr txBox="1">
              <a:spLocks noChangeArrowheads="1"/>
            </p:cNvSpPr>
            <p:nvPr/>
          </p:nvSpPr>
          <p:spPr bwMode="auto">
            <a:xfrm>
              <a:off x="488" y="1096"/>
              <a:ext cx="42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400" b="0" i="0" u="none" strike="noStrike" kern="1200" cap="none" spc="0" normalizeH="0" baseline="0" noProof="0">
                  <a:ln>
                    <a:noFill/>
                  </a:ln>
                  <a:solidFill>
                    <a:srgbClr val="000000"/>
                  </a:solidFill>
                  <a:effectLst/>
                  <a:uLnTx/>
                  <a:uFillTx/>
                  <a:latin typeface="Arial" charset="0"/>
                  <a:ea typeface="ＭＳ Ｐゴシック" pitchFamily="34" charset="-128"/>
                  <a:cs typeface="Arial"/>
                </a:rPr>
                <a:t>server</a:t>
              </a:r>
            </a:p>
          </p:txBody>
        </p:sp>
        <p:sp>
          <p:nvSpPr>
            <p:cNvPr id="34831" name="Text Box 665"/>
            <p:cNvSpPr txBox="1">
              <a:spLocks noChangeArrowheads="1"/>
            </p:cNvSpPr>
            <p:nvPr/>
          </p:nvSpPr>
          <p:spPr bwMode="auto">
            <a:xfrm>
              <a:off x="493" y="1390"/>
              <a:ext cx="520"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marL="0" marR="0" lvl="0" indent="0" algn="l" defTabSz="914400" rtl="0" eaLnBrk="0" fontAlgn="base" latinLnBrk="0" hangingPunct="0">
                <a:lnSpc>
                  <a:spcPct val="75000"/>
                </a:lnSpc>
                <a:spcBef>
                  <a:spcPct val="0"/>
                </a:spcBef>
                <a:spcAft>
                  <a:spcPct val="0"/>
                </a:spcAft>
                <a:buClrTx/>
                <a:buSzTx/>
                <a:buFontTx/>
                <a:buNone/>
                <a:tabLst/>
                <a:defRPr/>
              </a:pPr>
              <a:r>
                <a:rPr kumimoji="0" lang="en-US" altLang="zh-CN" sz="1400" b="0" i="0" u="none" strike="noStrike" kern="1200" cap="none" spc="0" normalizeH="0" baseline="0" noProof="0" dirty="0">
                  <a:ln>
                    <a:noFill/>
                  </a:ln>
                  <a:solidFill>
                    <a:srgbClr val="000000"/>
                  </a:solidFill>
                  <a:effectLst/>
                  <a:uLnTx/>
                  <a:uFillTx/>
                  <a:latin typeface="Arial" charset="0"/>
                  <a:ea typeface="ＭＳ Ｐゴシック" pitchFamily="34" charset="-128"/>
                  <a:cs typeface="Arial"/>
                </a:rPr>
                <a:t>wireless</a:t>
              </a:r>
            </a:p>
            <a:p>
              <a:pPr marL="0" marR="0" lvl="0" indent="0" algn="l" defTabSz="914400" rtl="0" eaLnBrk="0" fontAlgn="base" latinLnBrk="0" hangingPunct="0">
                <a:lnSpc>
                  <a:spcPct val="75000"/>
                </a:lnSpc>
                <a:spcBef>
                  <a:spcPct val="0"/>
                </a:spcBef>
                <a:spcAft>
                  <a:spcPct val="0"/>
                </a:spcAft>
                <a:buClrTx/>
                <a:buSzTx/>
                <a:buFontTx/>
                <a:buNone/>
                <a:tabLst/>
                <a:defRPr/>
              </a:pPr>
              <a:r>
                <a:rPr kumimoji="0" lang="en-US" altLang="zh-CN" sz="1400" b="0" i="0" u="none" strike="noStrike" kern="1200" cap="none" spc="0" normalizeH="0" baseline="0" noProof="0" dirty="0">
                  <a:ln>
                    <a:noFill/>
                  </a:ln>
                  <a:solidFill>
                    <a:srgbClr val="000000"/>
                  </a:solidFill>
                  <a:effectLst/>
                  <a:uLnTx/>
                  <a:uFillTx/>
                  <a:latin typeface="Arial" charset="0"/>
                  <a:ea typeface="ＭＳ Ｐゴシック" pitchFamily="34" charset="-128"/>
                  <a:cs typeface="Arial"/>
                </a:rPr>
                <a:t>laptop</a:t>
              </a:r>
            </a:p>
          </p:txBody>
        </p:sp>
        <p:grpSp>
          <p:nvGrpSpPr>
            <p:cNvPr id="34832" name="Group 805"/>
            <p:cNvGrpSpPr>
              <a:grpSpLocks/>
            </p:cNvGrpSpPr>
            <p:nvPr/>
          </p:nvGrpSpPr>
          <p:grpSpPr bwMode="auto">
            <a:xfrm flipH="1">
              <a:off x="244" y="833"/>
              <a:ext cx="261" cy="235"/>
              <a:chOff x="2839" y="3501"/>
              <a:chExt cx="755" cy="803"/>
            </a:xfrm>
          </p:grpSpPr>
          <p:pic>
            <p:nvPicPr>
              <p:cNvPr id="34893" name="Picture 806" descr="desktop_computer_stylized_medium"/>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94" name="Freeform 807"/>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charset="0"/>
                  <a:ea typeface="ＭＳ Ｐゴシック" pitchFamily="34" charset="-128"/>
                  <a:cs typeface="Arial"/>
                </a:endParaRPr>
              </a:p>
            </p:txBody>
          </p:sp>
        </p:grpSp>
        <p:grpSp>
          <p:nvGrpSpPr>
            <p:cNvPr id="34833" name="Group 808"/>
            <p:cNvGrpSpPr>
              <a:grpSpLocks/>
            </p:cNvGrpSpPr>
            <p:nvPr/>
          </p:nvGrpSpPr>
          <p:grpSpPr bwMode="auto">
            <a:xfrm>
              <a:off x="298" y="1682"/>
              <a:ext cx="234" cy="173"/>
              <a:chOff x="2751" y="1851"/>
              <a:chExt cx="462" cy="478"/>
            </a:xfrm>
          </p:grpSpPr>
          <p:pic>
            <p:nvPicPr>
              <p:cNvPr id="34891" name="Picture 809" descr="iphone_stylized_small"/>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2928" y="1922"/>
                <a:ext cx="152"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92" name="Picture 810" descr="antenna_radiation_stylized"/>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2751" y="1851"/>
                <a:ext cx="462" cy="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4834" name="Group 1088"/>
            <p:cNvGrpSpPr>
              <a:grpSpLocks/>
            </p:cNvGrpSpPr>
            <p:nvPr/>
          </p:nvGrpSpPr>
          <p:grpSpPr bwMode="auto">
            <a:xfrm>
              <a:off x="210" y="1368"/>
              <a:ext cx="301" cy="236"/>
              <a:chOff x="877" y="1008"/>
              <a:chExt cx="2747" cy="2591"/>
            </a:xfrm>
          </p:grpSpPr>
          <p:pic>
            <p:nvPicPr>
              <p:cNvPr id="34868" name="Picture 1089" descr="antenna_stylized"/>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69" name="Picture 1090" descr="laptop_keyboard"/>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70" name="Freeform 1091"/>
              <p:cNvSpPr>
                <a:spLocks/>
              </p:cNvSpPr>
              <p:nvPr/>
            </p:nvSpPr>
            <p:spPr bwMode="auto">
              <a:xfrm>
                <a:off x="1753" y="1603"/>
                <a:ext cx="1807" cy="1322"/>
              </a:xfrm>
              <a:custGeom>
                <a:avLst/>
                <a:gdLst>
                  <a:gd name="T0" fmla="*/ 4 w 2982"/>
                  <a:gd name="T1" fmla="*/ 0 h 2442"/>
                  <a:gd name="T2" fmla="*/ 0 w 2982"/>
                  <a:gd name="T3" fmla="*/ 4 h 2442"/>
                  <a:gd name="T4" fmla="*/ 16 w 2982"/>
                  <a:gd name="T5" fmla="*/ 5 h 2442"/>
                  <a:gd name="T6" fmla="*/ 20 w 2982"/>
                  <a:gd name="T7" fmla="*/ 1 h 2442"/>
                  <a:gd name="T8" fmla="*/ 4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charset="0"/>
                  <a:ea typeface="ＭＳ Ｐゴシック" pitchFamily="34" charset="-128"/>
                  <a:cs typeface="Arial"/>
                </a:endParaRPr>
              </a:p>
            </p:txBody>
          </p:sp>
          <p:pic>
            <p:nvPicPr>
              <p:cNvPr id="34871" name="Picture 1092" descr="screen"/>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72" name="Freeform 1093"/>
              <p:cNvSpPr>
                <a:spLocks/>
              </p:cNvSpPr>
              <p:nvPr/>
            </p:nvSpPr>
            <p:spPr bwMode="auto">
              <a:xfrm>
                <a:off x="2082" y="1564"/>
                <a:ext cx="1531" cy="246"/>
              </a:xfrm>
              <a:custGeom>
                <a:avLst/>
                <a:gdLst>
                  <a:gd name="T0" fmla="*/ 1 w 2528"/>
                  <a:gd name="T1" fmla="*/ 0 h 455"/>
                  <a:gd name="T2" fmla="*/ 17 w 2528"/>
                  <a:gd name="T3" fmla="*/ 1 h 455"/>
                  <a:gd name="T4" fmla="*/ 16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charset="0"/>
                  <a:ea typeface="ＭＳ Ｐゴシック" pitchFamily="34" charset="-128"/>
                  <a:cs typeface="Arial"/>
                </a:endParaRPr>
              </a:p>
            </p:txBody>
          </p:sp>
          <p:sp>
            <p:nvSpPr>
              <p:cNvPr id="34873" name="Freeform 1094"/>
              <p:cNvSpPr>
                <a:spLocks/>
              </p:cNvSpPr>
              <p:nvPr/>
            </p:nvSpPr>
            <p:spPr bwMode="auto">
              <a:xfrm>
                <a:off x="1737" y="1562"/>
                <a:ext cx="425" cy="1024"/>
              </a:xfrm>
              <a:custGeom>
                <a:avLst/>
                <a:gdLst>
                  <a:gd name="T0" fmla="*/ 4 w 702"/>
                  <a:gd name="T1" fmla="*/ 0 h 1893"/>
                  <a:gd name="T2" fmla="*/ 0 w 702"/>
                  <a:gd name="T3" fmla="*/ 4 h 1893"/>
                  <a:gd name="T4" fmla="*/ 1 w 702"/>
                  <a:gd name="T5" fmla="*/ 4 h 1893"/>
                  <a:gd name="T6" fmla="*/ 5 w 702"/>
                  <a:gd name="T7" fmla="*/ 1 h 1893"/>
                  <a:gd name="T8" fmla="*/ 4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charset="0"/>
                  <a:ea typeface="ＭＳ Ｐゴシック" pitchFamily="34" charset="-128"/>
                  <a:cs typeface="Arial"/>
                </a:endParaRPr>
              </a:p>
            </p:txBody>
          </p:sp>
          <p:sp>
            <p:nvSpPr>
              <p:cNvPr id="34874" name="Freeform 1095"/>
              <p:cNvSpPr>
                <a:spLocks/>
              </p:cNvSpPr>
              <p:nvPr/>
            </p:nvSpPr>
            <p:spPr bwMode="auto">
              <a:xfrm>
                <a:off x="3144" y="1745"/>
                <a:ext cx="458" cy="1182"/>
              </a:xfrm>
              <a:custGeom>
                <a:avLst/>
                <a:gdLst>
                  <a:gd name="T0" fmla="*/ 5 w 756"/>
                  <a:gd name="T1" fmla="*/ 0 h 2184"/>
                  <a:gd name="T2" fmla="*/ 1 w 756"/>
                  <a:gd name="T3" fmla="*/ 5 h 2184"/>
                  <a:gd name="T4" fmla="*/ 0 w 756"/>
                  <a:gd name="T5" fmla="*/ 5 h 2184"/>
                  <a:gd name="T6" fmla="*/ 4 w 756"/>
                  <a:gd name="T7" fmla="*/ 1 h 2184"/>
                  <a:gd name="T8" fmla="*/ 5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charset="0"/>
                  <a:ea typeface="ＭＳ Ｐゴシック" pitchFamily="34" charset="-128"/>
                  <a:cs typeface="Arial"/>
                </a:endParaRPr>
              </a:p>
            </p:txBody>
          </p:sp>
          <p:sp>
            <p:nvSpPr>
              <p:cNvPr id="34875" name="Freeform 1096"/>
              <p:cNvSpPr>
                <a:spLocks/>
              </p:cNvSpPr>
              <p:nvPr/>
            </p:nvSpPr>
            <p:spPr bwMode="auto">
              <a:xfrm>
                <a:off x="1732" y="2534"/>
                <a:ext cx="1680" cy="399"/>
              </a:xfrm>
              <a:custGeom>
                <a:avLst/>
                <a:gdLst>
                  <a:gd name="T0" fmla="*/ 1 w 2773"/>
                  <a:gd name="T1" fmla="*/ 0 h 738"/>
                  <a:gd name="T2" fmla="*/ 0 w 2773"/>
                  <a:gd name="T3" fmla="*/ 1 h 738"/>
                  <a:gd name="T4" fmla="*/ 16 w 2773"/>
                  <a:gd name="T5" fmla="*/ 2 h 738"/>
                  <a:gd name="T6" fmla="*/ 16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charset="0"/>
                  <a:ea typeface="ＭＳ Ｐゴシック" pitchFamily="34" charset="-128"/>
                  <a:cs typeface="Arial"/>
                </a:endParaRPr>
              </a:p>
            </p:txBody>
          </p:sp>
          <p:sp>
            <p:nvSpPr>
              <p:cNvPr id="34876" name="Freeform 1097"/>
              <p:cNvSpPr>
                <a:spLocks/>
              </p:cNvSpPr>
              <p:nvPr/>
            </p:nvSpPr>
            <p:spPr bwMode="auto">
              <a:xfrm>
                <a:off x="3195" y="1755"/>
                <a:ext cx="429" cy="1187"/>
              </a:xfrm>
              <a:custGeom>
                <a:avLst/>
                <a:gdLst>
                  <a:gd name="T0" fmla="*/ 12 w 637"/>
                  <a:gd name="T1" fmla="*/ 0 h 1659"/>
                  <a:gd name="T2" fmla="*/ 12 w 637"/>
                  <a:gd name="T3" fmla="*/ 0 h 1659"/>
                  <a:gd name="T4" fmla="*/ 1 w 637"/>
                  <a:gd name="T5" fmla="*/ 59 h 1659"/>
                  <a:gd name="T6" fmla="*/ 0 w 637"/>
                  <a:gd name="T7" fmla="*/ 57 h 1659"/>
                  <a:gd name="T8" fmla="*/ 1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charset="0"/>
                  <a:ea typeface="ＭＳ Ｐゴシック" pitchFamily="34" charset="-128"/>
                  <a:cs typeface="Arial"/>
                </a:endParaRPr>
              </a:p>
            </p:txBody>
          </p:sp>
          <p:sp>
            <p:nvSpPr>
              <p:cNvPr id="34877" name="Freeform 1098"/>
              <p:cNvSpPr>
                <a:spLocks/>
              </p:cNvSpPr>
              <p:nvPr/>
            </p:nvSpPr>
            <p:spPr bwMode="auto">
              <a:xfrm>
                <a:off x="1734" y="2587"/>
                <a:ext cx="1494" cy="394"/>
              </a:xfrm>
              <a:custGeom>
                <a:avLst/>
                <a:gdLst>
                  <a:gd name="T0" fmla="*/ 0 w 2216"/>
                  <a:gd name="T1" fmla="*/ 0 h 550"/>
                  <a:gd name="T2" fmla="*/ 1 w 2216"/>
                  <a:gd name="T3" fmla="*/ 2 h 550"/>
                  <a:gd name="T4" fmla="*/ 42 w 2216"/>
                  <a:gd name="T5" fmla="*/ 20 h 550"/>
                  <a:gd name="T6" fmla="*/ 42 w 2216"/>
                  <a:gd name="T7" fmla="*/ 1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charset="0"/>
                  <a:ea typeface="ＭＳ Ｐゴシック" pitchFamily="34" charset="-128"/>
                  <a:cs typeface="Arial"/>
                </a:endParaRPr>
              </a:p>
            </p:txBody>
          </p:sp>
          <p:grpSp>
            <p:nvGrpSpPr>
              <p:cNvPr id="34878" name="Group 1099"/>
              <p:cNvGrpSpPr>
                <a:grpSpLocks/>
              </p:cNvGrpSpPr>
              <p:nvPr/>
            </p:nvGrpSpPr>
            <p:grpSpPr bwMode="auto">
              <a:xfrm>
                <a:off x="1709" y="3008"/>
                <a:ext cx="507" cy="234"/>
                <a:chOff x="1740" y="2642"/>
                <a:chExt cx="752" cy="327"/>
              </a:xfrm>
            </p:grpSpPr>
            <p:sp>
              <p:nvSpPr>
                <p:cNvPr id="34885" name="Freeform 1100"/>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charset="0"/>
                    <a:ea typeface="ＭＳ Ｐゴシック" pitchFamily="34" charset="-128"/>
                    <a:cs typeface="Arial"/>
                  </a:endParaRPr>
                </a:p>
              </p:txBody>
            </p:sp>
            <p:sp>
              <p:nvSpPr>
                <p:cNvPr id="34886" name="Freeform 1101"/>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charset="0"/>
                    <a:ea typeface="ＭＳ Ｐゴシック" pitchFamily="34" charset="-128"/>
                    <a:cs typeface="Arial"/>
                  </a:endParaRPr>
                </a:p>
              </p:txBody>
            </p:sp>
            <p:sp>
              <p:nvSpPr>
                <p:cNvPr id="34887" name="Freeform 1102"/>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charset="0"/>
                    <a:ea typeface="ＭＳ Ｐゴシック" pitchFamily="34" charset="-128"/>
                    <a:cs typeface="Arial"/>
                  </a:endParaRPr>
                </a:p>
              </p:txBody>
            </p:sp>
            <p:sp>
              <p:nvSpPr>
                <p:cNvPr id="34888" name="Freeform 1103"/>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charset="0"/>
                    <a:ea typeface="ＭＳ Ｐゴシック" pitchFamily="34" charset="-128"/>
                    <a:cs typeface="Arial"/>
                  </a:endParaRPr>
                </a:p>
              </p:txBody>
            </p:sp>
            <p:sp>
              <p:nvSpPr>
                <p:cNvPr id="34889" name="Freeform 1104"/>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charset="0"/>
                    <a:ea typeface="ＭＳ Ｐゴシック" pitchFamily="34" charset="-128"/>
                    <a:cs typeface="Arial"/>
                  </a:endParaRPr>
                </a:p>
              </p:txBody>
            </p:sp>
            <p:sp>
              <p:nvSpPr>
                <p:cNvPr id="34890" name="Freeform 1105"/>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charset="0"/>
                    <a:ea typeface="ＭＳ Ｐゴシック" pitchFamily="34" charset="-128"/>
                    <a:cs typeface="Arial"/>
                  </a:endParaRPr>
                </a:p>
              </p:txBody>
            </p:sp>
          </p:grpSp>
          <p:sp>
            <p:nvSpPr>
              <p:cNvPr id="34879" name="Freeform 1106"/>
              <p:cNvSpPr>
                <a:spLocks/>
              </p:cNvSpPr>
              <p:nvPr/>
            </p:nvSpPr>
            <p:spPr bwMode="auto">
              <a:xfrm>
                <a:off x="2577" y="3043"/>
                <a:ext cx="614" cy="514"/>
              </a:xfrm>
              <a:custGeom>
                <a:avLst/>
                <a:gdLst>
                  <a:gd name="T0" fmla="*/ 1 w 990"/>
                  <a:gd name="T1" fmla="*/ 10 h 792"/>
                  <a:gd name="T2" fmla="*/ 9 w 990"/>
                  <a:gd name="T3" fmla="*/ 0 h 792"/>
                  <a:gd name="T4" fmla="*/ 9 w 990"/>
                  <a:gd name="T5" fmla="*/ 1 h 792"/>
                  <a:gd name="T6" fmla="*/ 0 w 990"/>
                  <a:gd name="T7" fmla="*/ 10 h 792"/>
                  <a:gd name="T8" fmla="*/ 1 w 990"/>
                  <a:gd name="T9" fmla="*/ 10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charset="0"/>
                  <a:ea typeface="ＭＳ Ｐゴシック" pitchFamily="34" charset="-128"/>
                  <a:cs typeface="Arial"/>
                </a:endParaRPr>
              </a:p>
            </p:txBody>
          </p:sp>
          <p:sp>
            <p:nvSpPr>
              <p:cNvPr id="34880" name="Freeform 1107"/>
              <p:cNvSpPr>
                <a:spLocks/>
              </p:cNvSpPr>
              <p:nvPr/>
            </p:nvSpPr>
            <p:spPr bwMode="auto">
              <a:xfrm>
                <a:off x="1010" y="3084"/>
                <a:ext cx="1571" cy="469"/>
              </a:xfrm>
              <a:custGeom>
                <a:avLst/>
                <a:gdLst>
                  <a:gd name="T0" fmla="*/ 1 w 2532"/>
                  <a:gd name="T1" fmla="*/ 0 h 723"/>
                  <a:gd name="T2" fmla="*/ 1 w 2532"/>
                  <a:gd name="T3" fmla="*/ 0 h 723"/>
                  <a:gd name="T4" fmla="*/ 22 w 2532"/>
                  <a:gd name="T5" fmla="*/ 9 h 723"/>
                  <a:gd name="T6" fmla="*/ 22 w 2532"/>
                  <a:gd name="T7" fmla="*/ 10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charset="0"/>
                  <a:ea typeface="ＭＳ Ｐゴシック" pitchFamily="34" charset="-128"/>
                  <a:cs typeface="Arial"/>
                </a:endParaRPr>
              </a:p>
            </p:txBody>
          </p:sp>
          <p:sp>
            <p:nvSpPr>
              <p:cNvPr id="34881" name="Freeform 1108"/>
              <p:cNvSpPr>
                <a:spLocks/>
              </p:cNvSpPr>
              <p:nvPr/>
            </p:nvSpPr>
            <p:spPr bwMode="auto">
              <a:xfrm>
                <a:off x="1011" y="2998"/>
                <a:ext cx="17" cy="95"/>
              </a:xfrm>
              <a:custGeom>
                <a:avLst/>
                <a:gdLst>
                  <a:gd name="T0" fmla="*/ 1 w 26"/>
                  <a:gd name="T1" fmla="*/ 1 h 147"/>
                  <a:gd name="T2" fmla="*/ 1 w 26"/>
                  <a:gd name="T3" fmla="*/ 2 h 147"/>
                  <a:gd name="T4" fmla="*/ 0 w 26"/>
                  <a:gd name="T5" fmla="*/ 2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charset="0"/>
                  <a:ea typeface="ＭＳ Ｐゴシック" pitchFamily="34" charset="-128"/>
                  <a:cs typeface="Arial"/>
                </a:endParaRPr>
              </a:p>
            </p:txBody>
          </p:sp>
          <p:sp>
            <p:nvSpPr>
              <p:cNvPr id="34882" name="Freeform 1109"/>
              <p:cNvSpPr>
                <a:spLocks/>
              </p:cNvSpPr>
              <p:nvPr/>
            </p:nvSpPr>
            <p:spPr bwMode="auto">
              <a:xfrm>
                <a:off x="1012" y="2611"/>
                <a:ext cx="730" cy="393"/>
              </a:xfrm>
              <a:custGeom>
                <a:avLst/>
                <a:gdLst>
                  <a:gd name="T0" fmla="*/ 10 w 1176"/>
                  <a:gd name="T1" fmla="*/ 0 h 606"/>
                  <a:gd name="T2" fmla="*/ 0 w 1176"/>
                  <a:gd name="T3" fmla="*/ 8 h 606"/>
                  <a:gd name="T4" fmla="*/ 1 w 1176"/>
                  <a:gd name="T5" fmla="*/ 8 h 606"/>
                  <a:gd name="T6" fmla="*/ 10 w 1176"/>
                  <a:gd name="T7" fmla="*/ 1 h 606"/>
                  <a:gd name="T8" fmla="*/ 10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charset="0"/>
                  <a:ea typeface="ＭＳ Ｐゴシック" pitchFamily="34" charset="-128"/>
                  <a:cs typeface="Arial"/>
                </a:endParaRPr>
              </a:p>
            </p:txBody>
          </p:sp>
          <p:sp>
            <p:nvSpPr>
              <p:cNvPr id="34883" name="Freeform 1110"/>
              <p:cNvSpPr>
                <a:spLocks/>
              </p:cNvSpPr>
              <p:nvPr/>
            </p:nvSpPr>
            <p:spPr bwMode="auto">
              <a:xfrm>
                <a:off x="1061" y="3018"/>
                <a:ext cx="1490" cy="451"/>
              </a:xfrm>
              <a:custGeom>
                <a:avLst/>
                <a:gdLst>
                  <a:gd name="T0" fmla="*/ 1 w 2532"/>
                  <a:gd name="T1" fmla="*/ 0 h 723"/>
                  <a:gd name="T2" fmla="*/ 1 w 2532"/>
                  <a:gd name="T3" fmla="*/ 0 h 723"/>
                  <a:gd name="T4" fmla="*/ 12 w 2532"/>
                  <a:gd name="T5" fmla="*/ 6 h 723"/>
                  <a:gd name="T6" fmla="*/ 12 w 2532"/>
                  <a:gd name="T7" fmla="*/ 6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charset="0"/>
                  <a:ea typeface="ＭＳ Ｐゴシック" pitchFamily="34" charset="-128"/>
                  <a:cs typeface="Arial"/>
                </a:endParaRPr>
              </a:p>
            </p:txBody>
          </p:sp>
          <p:sp>
            <p:nvSpPr>
              <p:cNvPr id="34884" name="Freeform 1111"/>
              <p:cNvSpPr>
                <a:spLocks/>
              </p:cNvSpPr>
              <p:nvPr/>
            </p:nvSpPr>
            <p:spPr bwMode="auto">
              <a:xfrm flipV="1">
                <a:off x="2549" y="2986"/>
                <a:ext cx="608" cy="467"/>
              </a:xfrm>
              <a:custGeom>
                <a:avLst/>
                <a:gdLst>
                  <a:gd name="T0" fmla="*/ 0 w 2532"/>
                  <a:gd name="T1" fmla="*/ 0 h 723"/>
                  <a:gd name="T2" fmla="*/ 0 w 2532"/>
                  <a:gd name="T3" fmla="*/ 0 h 723"/>
                  <a:gd name="T4" fmla="*/ 0 w 2532"/>
                  <a:gd name="T5" fmla="*/ 9 h 723"/>
                  <a:gd name="T6" fmla="*/ 0 w 2532"/>
                  <a:gd name="T7" fmla="*/ 9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charset="0"/>
                  <a:ea typeface="ＭＳ Ｐゴシック" pitchFamily="34" charset="-128"/>
                  <a:cs typeface="Arial"/>
                </a:endParaRPr>
              </a:p>
            </p:txBody>
          </p:sp>
        </p:grpSp>
        <p:grpSp>
          <p:nvGrpSpPr>
            <p:cNvPr id="34835" name="Group 1168"/>
            <p:cNvGrpSpPr>
              <a:grpSpLocks/>
            </p:cNvGrpSpPr>
            <p:nvPr/>
          </p:nvGrpSpPr>
          <p:grpSpPr bwMode="auto">
            <a:xfrm>
              <a:off x="340" y="1097"/>
              <a:ext cx="157" cy="256"/>
              <a:chOff x="4140" y="429"/>
              <a:chExt cx="1425" cy="2396"/>
            </a:xfrm>
          </p:grpSpPr>
          <p:sp>
            <p:nvSpPr>
              <p:cNvPr id="34836" name="Freeform 1169"/>
              <p:cNvSpPr>
                <a:spLocks/>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charset="0"/>
                  <a:ea typeface="ＭＳ Ｐゴシック" pitchFamily="34" charset="-128"/>
                  <a:cs typeface="Arial"/>
                </a:endParaRPr>
              </a:p>
            </p:txBody>
          </p:sp>
          <p:sp>
            <p:nvSpPr>
              <p:cNvPr id="34837" name="Rectangle 1170"/>
              <p:cNvSpPr>
                <a:spLocks noChangeArrowheads="1"/>
              </p:cNvSpPr>
              <p:nvPr/>
            </p:nvSpPr>
            <p:spPr bwMode="auto">
              <a:xfrm>
                <a:off x="4204" y="429"/>
                <a:ext cx="1053"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zh-CN" sz="2400" b="0" i="0" u="none" strike="noStrike" kern="1200" cap="none" spc="0" normalizeH="0" baseline="0" noProof="0">
                  <a:ln>
                    <a:noFill/>
                  </a:ln>
                  <a:solidFill>
                    <a:srgbClr val="000000"/>
                  </a:solidFill>
                  <a:effectLst/>
                  <a:uLnTx/>
                  <a:uFillTx/>
                  <a:latin typeface="Arial" charset="0"/>
                  <a:ea typeface="ＭＳ Ｐゴシック" pitchFamily="34" charset="-128"/>
                  <a:cs typeface="Arial"/>
                </a:endParaRPr>
              </a:p>
            </p:txBody>
          </p:sp>
          <p:sp>
            <p:nvSpPr>
              <p:cNvPr id="34838" name="Freeform 1171"/>
              <p:cNvSpPr>
                <a:spLocks/>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charset="0"/>
                  <a:ea typeface="ＭＳ Ｐゴシック" pitchFamily="34" charset="-128"/>
                  <a:cs typeface="Arial"/>
                </a:endParaRPr>
              </a:p>
            </p:txBody>
          </p:sp>
          <p:sp>
            <p:nvSpPr>
              <p:cNvPr id="34839" name="Freeform 1172"/>
              <p:cNvSpPr>
                <a:spLocks/>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charset="0"/>
                  <a:ea typeface="ＭＳ Ｐゴシック" pitchFamily="34" charset="-128"/>
                  <a:cs typeface="Arial"/>
                </a:endParaRPr>
              </a:p>
            </p:txBody>
          </p:sp>
          <p:sp>
            <p:nvSpPr>
              <p:cNvPr id="34840" name="Rectangle 1173"/>
              <p:cNvSpPr>
                <a:spLocks noChangeArrowheads="1"/>
              </p:cNvSpPr>
              <p:nvPr/>
            </p:nvSpPr>
            <p:spPr bwMode="auto">
              <a:xfrm>
                <a:off x="4213" y="691"/>
                <a:ext cx="599"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zh-CN" sz="2400" b="0" i="0" u="none" strike="noStrike" kern="1200" cap="none" spc="0" normalizeH="0" baseline="0" noProof="0">
                  <a:ln>
                    <a:noFill/>
                  </a:ln>
                  <a:solidFill>
                    <a:srgbClr val="000000"/>
                  </a:solidFill>
                  <a:effectLst/>
                  <a:uLnTx/>
                  <a:uFillTx/>
                  <a:latin typeface="Arial" charset="0"/>
                  <a:ea typeface="ＭＳ Ｐゴシック" pitchFamily="34" charset="-128"/>
                  <a:cs typeface="Arial"/>
                </a:endParaRPr>
              </a:p>
            </p:txBody>
          </p:sp>
          <p:grpSp>
            <p:nvGrpSpPr>
              <p:cNvPr id="34841" name="Group 1174"/>
              <p:cNvGrpSpPr>
                <a:grpSpLocks/>
              </p:cNvGrpSpPr>
              <p:nvPr/>
            </p:nvGrpSpPr>
            <p:grpSpPr bwMode="auto">
              <a:xfrm>
                <a:off x="4749" y="668"/>
                <a:ext cx="581" cy="145"/>
                <a:chOff x="614" y="2568"/>
                <a:chExt cx="725" cy="139"/>
              </a:xfrm>
            </p:grpSpPr>
            <p:sp>
              <p:nvSpPr>
                <p:cNvPr id="34866" name="AutoShape 1175"/>
                <p:cNvSpPr>
                  <a:spLocks noChangeArrowheads="1"/>
                </p:cNvSpPr>
                <p:nvPr/>
              </p:nvSpPr>
              <p:spPr bwMode="auto">
                <a:xfrm>
                  <a:off x="613" y="2572"/>
                  <a:ext cx="725" cy="135"/>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zh-CN" sz="2400" b="0" i="0" u="none" strike="noStrike" kern="1200" cap="none" spc="0" normalizeH="0" baseline="0" noProof="0">
                    <a:ln>
                      <a:noFill/>
                    </a:ln>
                    <a:solidFill>
                      <a:srgbClr val="000000"/>
                    </a:solidFill>
                    <a:effectLst/>
                    <a:uLnTx/>
                    <a:uFillTx/>
                    <a:latin typeface="Arial" charset="0"/>
                    <a:ea typeface="ＭＳ Ｐゴシック" pitchFamily="34" charset="-128"/>
                    <a:cs typeface="Arial"/>
                  </a:endParaRPr>
                </a:p>
              </p:txBody>
            </p:sp>
            <p:sp>
              <p:nvSpPr>
                <p:cNvPr id="34867" name="AutoShape 1176"/>
                <p:cNvSpPr>
                  <a:spLocks noChangeArrowheads="1"/>
                </p:cNvSpPr>
                <p:nvPr/>
              </p:nvSpPr>
              <p:spPr bwMode="auto">
                <a:xfrm>
                  <a:off x="624" y="2590"/>
                  <a:ext cx="691" cy="9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zh-CN" sz="2400" b="0" i="0" u="none" strike="noStrike" kern="1200" cap="none" spc="0" normalizeH="0" baseline="0" noProof="0">
                    <a:ln>
                      <a:noFill/>
                    </a:ln>
                    <a:solidFill>
                      <a:srgbClr val="000000"/>
                    </a:solidFill>
                    <a:effectLst/>
                    <a:uLnTx/>
                    <a:uFillTx/>
                    <a:latin typeface="Arial" charset="0"/>
                    <a:ea typeface="ＭＳ Ｐゴシック" pitchFamily="34" charset="-128"/>
                    <a:cs typeface="Arial"/>
                  </a:endParaRPr>
                </a:p>
              </p:txBody>
            </p:sp>
          </p:grpSp>
          <p:sp>
            <p:nvSpPr>
              <p:cNvPr id="34842" name="Rectangle 1177"/>
              <p:cNvSpPr>
                <a:spLocks noChangeArrowheads="1"/>
              </p:cNvSpPr>
              <p:nvPr/>
            </p:nvSpPr>
            <p:spPr bwMode="auto">
              <a:xfrm>
                <a:off x="4222" y="1019"/>
                <a:ext cx="599"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zh-CN" sz="2400" b="0" i="0" u="none" strike="noStrike" kern="1200" cap="none" spc="0" normalizeH="0" baseline="0" noProof="0">
                  <a:ln>
                    <a:noFill/>
                  </a:ln>
                  <a:solidFill>
                    <a:srgbClr val="000000"/>
                  </a:solidFill>
                  <a:effectLst/>
                  <a:uLnTx/>
                  <a:uFillTx/>
                  <a:latin typeface="Arial" charset="0"/>
                  <a:ea typeface="ＭＳ Ｐゴシック" pitchFamily="34" charset="-128"/>
                  <a:cs typeface="Arial"/>
                </a:endParaRPr>
              </a:p>
            </p:txBody>
          </p:sp>
          <p:grpSp>
            <p:nvGrpSpPr>
              <p:cNvPr id="34843" name="Group 1178"/>
              <p:cNvGrpSpPr>
                <a:grpSpLocks/>
              </p:cNvGrpSpPr>
              <p:nvPr/>
            </p:nvGrpSpPr>
            <p:grpSpPr bwMode="auto">
              <a:xfrm>
                <a:off x="4747" y="994"/>
                <a:ext cx="581" cy="134"/>
                <a:chOff x="614" y="2568"/>
                <a:chExt cx="725" cy="139"/>
              </a:xfrm>
            </p:grpSpPr>
            <p:sp>
              <p:nvSpPr>
                <p:cNvPr id="34864" name="AutoShape 1179"/>
                <p:cNvSpPr>
                  <a:spLocks noChangeArrowheads="1"/>
                </p:cNvSpPr>
                <p:nvPr/>
              </p:nvSpPr>
              <p:spPr bwMode="auto">
                <a:xfrm>
                  <a:off x="615" y="2564"/>
                  <a:ext cx="725" cy="146"/>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zh-CN" sz="2400" b="0" i="0" u="none" strike="noStrike" kern="1200" cap="none" spc="0" normalizeH="0" baseline="0" noProof="0">
                    <a:ln>
                      <a:noFill/>
                    </a:ln>
                    <a:solidFill>
                      <a:srgbClr val="000000"/>
                    </a:solidFill>
                    <a:effectLst/>
                    <a:uLnTx/>
                    <a:uFillTx/>
                    <a:latin typeface="Arial" charset="0"/>
                    <a:ea typeface="ＭＳ Ｐゴシック" pitchFamily="34" charset="-128"/>
                    <a:cs typeface="Arial"/>
                  </a:endParaRPr>
                </a:p>
              </p:txBody>
            </p:sp>
            <p:sp>
              <p:nvSpPr>
                <p:cNvPr id="34865" name="AutoShape 1180"/>
                <p:cNvSpPr>
                  <a:spLocks noChangeArrowheads="1"/>
                </p:cNvSpPr>
                <p:nvPr/>
              </p:nvSpPr>
              <p:spPr bwMode="auto">
                <a:xfrm>
                  <a:off x="627" y="2584"/>
                  <a:ext cx="691"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zh-CN" sz="2400" b="0" i="0" u="none" strike="noStrike" kern="1200" cap="none" spc="0" normalizeH="0" baseline="0" noProof="0">
                    <a:ln>
                      <a:noFill/>
                    </a:ln>
                    <a:solidFill>
                      <a:srgbClr val="000000"/>
                    </a:solidFill>
                    <a:effectLst/>
                    <a:uLnTx/>
                    <a:uFillTx/>
                    <a:latin typeface="Arial" charset="0"/>
                    <a:ea typeface="ＭＳ Ｐゴシック" pitchFamily="34" charset="-128"/>
                    <a:cs typeface="Arial"/>
                  </a:endParaRPr>
                </a:p>
              </p:txBody>
            </p:sp>
          </p:grpSp>
          <p:sp>
            <p:nvSpPr>
              <p:cNvPr id="34844" name="Rectangle 1181"/>
              <p:cNvSpPr>
                <a:spLocks noChangeArrowheads="1"/>
              </p:cNvSpPr>
              <p:nvPr/>
            </p:nvSpPr>
            <p:spPr bwMode="auto">
              <a:xfrm>
                <a:off x="4213" y="1356"/>
                <a:ext cx="599"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zh-CN" sz="2400" b="0" i="0" u="none" strike="noStrike" kern="1200" cap="none" spc="0" normalizeH="0" baseline="0" noProof="0">
                  <a:ln>
                    <a:noFill/>
                  </a:ln>
                  <a:solidFill>
                    <a:srgbClr val="000000"/>
                  </a:solidFill>
                  <a:effectLst/>
                  <a:uLnTx/>
                  <a:uFillTx/>
                  <a:latin typeface="Arial" charset="0"/>
                  <a:ea typeface="ＭＳ Ｐゴシック" pitchFamily="34" charset="-128"/>
                  <a:cs typeface="Arial"/>
                </a:endParaRPr>
              </a:p>
            </p:txBody>
          </p:sp>
          <p:sp>
            <p:nvSpPr>
              <p:cNvPr id="34845" name="Rectangle 1182"/>
              <p:cNvSpPr>
                <a:spLocks noChangeArrowheads="1"/>
              </p:cNvSpPr>
              <p:nvPr/>
            </p:nvSpPr>
            <p:spPr bwMode="auto">
              <a:xfrm>
                <a:off x="4231" y="1655"/>
                <a:ext cx="590"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zh-CN" sz="2400" b="0" i="0" u="none" strike="noStrike" kern="1200" cap="none" spc="0" normalizeH="0" baseline="0" noProof="0">
                  <a:ln>
                    <a:noFill/>
                  </a:ln>
                  <a:solidFill>
                    <a:srgbClr val="000000"/>
                  </a:solidFill>
                  <a:effectLst/>
                  <a:uLnTx/>
                  <a:uFillTx/>
                  <a:latin typeface="Arial" charset="0"/>
                  <a:ea typeface="ＭＳ Ｐゴシック" pitchFamily="34" charset="-128"/>
                  <a:cs typeface="Arial"/>
                </a:endParaRPr>
              </a:p>
            </p:txBody>
          </p:sp>
          <p:grpSp>
            <p:nvGrpSpPr>
              <p:cNvPr id="34846" name="Group 1183"/>
              <p:cNvGrpSpPr>
                <a:grpSpLocks/>
              </p:cNvGrpSpPr>
              <p:nvPr/>
            </p:nvGrpSpPr>
            <p:grpSpPr bwMode="auto">
              <a:xfrm>
                <a:off x="4735" y="1627"/>
                <a:ext cx="582" cy="151"/>
                <a:chOff x="614" y="2568"/>
                <a:chExt cx="725" cy="139"/>
              </a:xfrm>
            </p:grpSpPr>
            <p:sp>
              <p:nvSpPr>
                <p:cNvPr id="34862" name="AutoShape 1184"/>
                <p:cNvSpPr>
                  <a:spLocks noChangeArrowheads="1"/>
                </p:cNvSpPr>
                <p:nvPr/>
              </p:nvSpPr>
              <p:spPr bwMode="auto">
                <a:xfrm>
                  <a:off x="619" y="2568"/>
                  <a:ext cx="724"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zh-CN" sz="2400" b="0" i="0" u="none" strike="noStrike" kern="1200" cap="none" spc="0" normalizeH="0" baseline="0" noProof="0">
                    <a:ln>
                      <a:noFill/>
                    </a:ln>
                    <a:solidFill>
                      <a:srgbClr val="000000"/>
                    </a:solidFill>
                    <a:effectLst/>
                    <a:uLnTx/>
                    <a:uFillTx/>
                    <a:latin typeface="Arial" charset="0"/>
                    <a:ea typeface="ＭＳ Ｐゴシック" pitchFamily="34" charset="-128"/>
                    <a:cs typeface="Arial"/>
                  </a:endParaRPr>
                </a:p>
              </p:txBody>
            </p:sp>
            <p:sp>
              <p:nvSpPr>
                <p:cNvPr id="34863" name="AutoShape 1185"/>
                <p:cNvSpPr>
                  <a:spLocks noChangeArrowheads="1"/>
                </p:cNvSpPr>
                <p:nvPr/>
              </p:nvSpPr>
              <p:spPr bwMode="auto">
                <a:xfrm>
                  <a:off x="630" y="2585"/>
                  <a:ext cx="69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zh-CN" sz="2400" b="0" i="0" u="none" strike="noStrike" kern="1200" cap="none" spc="0" normalizeH="0" baseline="0" noProof="0">
                    <a:ln>
                      <a:noFill/>
                    </a:ln>
                    <a:solidFill>
                      <a:srgbClr val="000000"/>
                    </a:solidFill>
                    <a:effectLst/>
                    <a:uLnTx/>
                    <a:uFillTx/>
                    <a:latin typeface="Arial" charset="0"/>
                    <a:ea typeface="ＭＳ Ｐゴシック" pitchFamily="34" charset="-128"/>
                    <a:cs typeface="Arial"/>
                  </a:endParaRPr>
                </a:p>
              </p:txBody>
            </p:sp>
          </p:grpSp>
          <p:sp>
            <p:nvSpPr>
              <p:cNvPr id="34847" name="Freeform 1186"/>
              <p:cNvSpPr>
                <a:spLocks/>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charset="0"/>
                  <a:ea typeface="ＭＳ Ｐゴシック" pitchFamily="34" charset="-128"/>
                  <a:cs typeface="Arial"/>
                </a:endParaRPr>
              </a:p>
            </p:txBody>
          </p:sp>
          <p:grpSp>
            <p:nvGrpSpPr>
              <p:cNvPr id="34848" name="Group 1187"/>
              <p:cNvGrpSpPr>
                <a:grpSpLocks/>
              </p:cNvGrpSpPr>
              <p:nvPr/>
            </p:nvGrpSpPr>
            <p:grpSpPr bwMode="auto">
              <a:xfrm>
                <a:off x="4739" y="1327"/>
                <a:ext cx="582" cy="139"/>
                <a:chOff x="614" y="2568"/>
                <a:chExt cx="725" cy="139"/>
              </a:xfrm>
            </p:grpSpPr>
            <p:sp>
              <p:nvSpPr>
                <p:cNvPr id="34860" name="AutoShape 1188"/>
                <p:cNvSpPr>
                  <a:spLocks noChangeArrowheads="1"/>
                </p:cNvSpPr>
                <p:nvPr/>
              </p:nvSpPr>
              <p:spPr bwMode="auto">
                <a:xfrm>
                  <a:off x="614" y="2569"/>
                  <a:ext cx="724" cy="140"/>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zh-CN" sz="2400" b="0" i="0" u="none" strike="noStrike" kern="1200" cap="none" spc="0" normalizeH="0" baseline="0" noProof="0">
                    <a:ln>
                      <a:noFill/>
                    </a:ln>
                    <a:solidFill>
                      <a:srgbClr val="000000"/>
                    </a:solidFill>
                    <a:effectLst/>
                    <a:uLnTx/>
                    <a:uFillTx/>
                    <a:latin typeface="Arial" charset="0"/>
                    <a:ea typeface="ＭＳ Ｐゴシック" pitchFamily="34" charset="-128"/>
                    <a:cs typeface="Arial"/>
                  </a:endParaRPr>
                </a:p>
              </p:txBody>
            </p:sp>
            <p:sp>
              <p:nvSpPr>
                <p:cNvPr id="34861" name="AutoShape 1189"/>
                <p:cNvSpPr>
                  <a:spLocks noChangeArrowheads="1"/>
                </p:cNvSpPr>
                <p:nvPr/>
              </p:nvSpPr>
              <p:spPr bwMode="auto">
                <a:xfrm>
                  <a:off x="625" y="2587"/>
                  <a:ext cx="69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zh-CN" sz="2400" b="0" i="0" u="none" strike="noStrike" kern="1200" cap="none" spc="0" normalizeH="0" baseline="0" noProof="0">
                    <a:ln>
                      <a:noFill/>
                    </a:ln>
                    <a:solidFill>
                      <a:srgbClr val="000000"/>
                    </a:solidFill>
                    <a:effectLst/>
                    <a:uLnTx/>
                    <a:uFillTx/>
                    <a:latin typeface="Arial" charset="0"/>
                    <a:ea typeface="ＭＳ Ｐゴシック" pitchFamily="34" charset="-128"/>
                    <a:cs typeface="Arial"/>
                  </a:endParaRPr>
                </a:p>
              </p:txBody>
            </p:sp>
          </p:grpSp>
          <p:sp>
            <p:nvSpPr>
              <p:cNvPr id="34849" name="Rectangle 1190"/>
              <p:cNvSpPr>
                <a:spLocks noChangeArrowheads="1"/>
              </p:cNvSpPr>
              <p:nvPr/>
            </p:nvSpPr>
            <p:spPr bwMode="auto">
              <a:xfrm>
                <a:off x="5247" y="429"/>
                <a:ext cx="73" cy="2293"/>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zh-CN" sz="2400" b="0" i="0" u="none" strike="noStrike" kern="1200" cap="none" spc="0" normalizeH="0" baseline="0" noProof="0">
                  <a:ln>
                    <a:noFill/>
                  </a:ln>
                  <a:solidFill>
                    <a:srgbClr val="000000"/>
                  </a:solidFill>
                  <a:effectLst/>
                  <a:uLnTx/>
                  <a:uFillTx/>
                  <a:latin typeface="Arial" charset="0"/>
                  <a:ea typeface="ＭＳ Ｐゴシック" pitchFamily="34" charset="-128"/>
                  <a:cs typeface="Arial"/>
                </a:endParaRPr>
              </a:p>
            </p:txBody>
          </p:sp>
          <p:sp>
            <p:nvSpPr>
              <p:cNvPr id="34850" name="Freeform 1191"/>
              <p:cNvSpPr>
                <a:spLocks/>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charset="0"/>
                  <a:ea typeface="ＭＳ Ｐゴシック" pitchFamily="34" charset="-128"/>
                  <a:cs typeface="Arial"/>
                </a:endParaRPr>
              </a:p>
            </p:txBody>
          </p:sp>
          <p:sp>
            <p:nvSpPr>
              <p:cNvPr id="34851" name="Freeform 1192"/>
              <p:cNvSpPr>
                <a:spLocks/>
              </p:cNvSpPr>
              <p:nvPr/>
            </p:nvSpPr>
            <p:spPr bwMode="auto">
              <a:xfrm>
                <a:off x="5315" y="680"/>
                <a:ext cx="244" cy="240"/>
              </a:xfrm>
              <a:custGeom>
                <a:avLst/>
                <a:gdLst>
                  <a:gd name="T0" fmla="*/ 0 w 304"/>
                  <a:gd name="T1" fmla="*/ 0 h 288"/>
                  <a:gd name="T2" fmla="*/ 34 w 304"/>
                  <a:gd name="T3" fmla="*/ 27 h 288"/>
                  <a:gd name="T4" fmla="*/ 31 w 304"/>
                  <a:gd name="T5" fmla="*/ 47 h 288"/>
                  <a:gd name="T6" fmla="*/ 2 w 304"/>
                  <a:gd name="T7" fmla="*/ 2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charset="0"/>
                  <a:ea typeface="ＭＳ Ｐゴシック" pitchFamily="34" charset="-128"/>
                  <a:cs typeface="Arial"/>
                </a:endParaRPr>
              </a:p>
            </p:txBody>
          </p:sp>
          <p:sp>
            <p:nvSpPr>
              <p:cNvPr id="34852" name="Oval 1193"/>
              <p:cNvSpPr>
                <a:spLocks noChangeArrowheads="1"/>
              </p:cNvSpPr>
              <p:nvPr/>
            </p:nvSpPr>
            <p:spPr bwMode="auto">
              <a:xfrm>
                <a:off x="5520" y="2610"/>
                <a:ext cx="45" cy="94"/>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zh-CN" sz="2400" b="0" i="0" u="none" strike="noStrike" kern="1200" cap="none" spc="0" normalizeH="0" baseline="0" noProof="0">
                  <a:ln>
                    <a:noFill/>
                  </a:ln>
                  <a:solidFill>
                    <a:srgbClr val="000000"/>
                  </a:solidFill>
                  <a:effectLst/>
                  <a:uLnTx/>
                  <a:uFillTx/>
                  <a:latin typeface="Arial" charset="0"/>
                  <a:ea typeface="ＭＳ Ｐゴシック" pitchFamily="34" charset="-128"/>
                  <a:cs typeface="Arial"/>
                </a:endParaRPr>
              </a:p>
            </p:txBody>
          </p:sp>
          <p:sp>
            <p:nvSpPr>
              <p:cNvPr id="34853" name="Freeform 1194"/>
              <p:cNvSpPr>
                <a:spLocks/>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charset="0"/>
                  <a:ea typeface="ＭＳ Ｐゴシック" pitchFamily="34" charset="-128"/>
                  <a:cs typeface="Arial"/>
                </a:endParaRPr>
              </a:p>
            </p:txBody>
          </p:sp>
          <p:sp>
            <p:nvSpPr>
              <p:cNvPr id="34854" name="AutoShape 1195"/>
              <p:cNvSpPr>
                <a:spLocks noChangeArrowheads="1"/>
              </p:cNvSpPr>
              <p:nvPr/>
            </p:nvSpPr>
            <p:spPr bwMode="auto">
              <a:xfrm>
                <a:off x="4140" y="2675"/>
                <a:ext cx="1198" cy="150"/>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zh-CN" sz="2400" b="0" i="0" u="none" strike="noStrike" kern="1200" cap="none" spc="0" normalizeH="0" baseline="0" noProof="0">
                  <a:ln>
                    <a:noFill/>
                  </a:ln>
                  <a:solidFill>
                    <a:srgbClr val="000000"/>
                  </a:solidFill>
                  <a:effectLst/>
                  <a:uLnTx/>
                  <a:uFillTx/>
                  <a:latin typeface="Arial" charset="0"/>
                  <a:ea typeface="ＭＳ Ｐゴシック" pitchFamily="34" charset="-128"/>
                  <a:cs typeface="Arial"/>
                </a:endParaRPr>
              </a:p>
            </p:txBody>
          </p:sp>
          <p:sp>
            <p:nvSpPr>
              <p:cNvPr id="34855" name="AutoShape 1196"/>
              <p:cNvSpPr>
                <a:spLocks noChangeArrowheads="1"/>
              </p:cNvSpPr>
              <p:nvPr/>
            </p:nvSpPr>
            <p:spPr bwMode="auto">
              <a:xfrm>
                <a:off x="4204" y="2713"/>
                <a:ext cx="1071" cy="84"/>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zh-CN" sz="2400" b="0" i="0" u="none" strike="noStrike" kern="1200" cap="none" spc="0" normalizeH="0" baseline="0" noProof="0">
                  <a:ln>
                    <a:noFill/>
                  </a:ln>
                  <a:solidFill>
                    <a:srgbClr val="000000"/>
                  </a:solidFill>
                  <a:effectLst/>
                  <a:uLnTx/>
                  <a:uFillTx/>
                  <a:latin typeface="Arial" charset="0"/>
                  <a:ea typeface="ＭＳ Ｐゴシック" pitchFamily="34" charset="-128"/>
                  <a:cs typeface="Arial"/>
                </a:endParaRPr>
              </a:p>
            </p:txBody>
          </p:sp>
          <p:sp>
            <p:nvSpPr>
              <p:cNvPr id="34856" name="Oval 1197"/>
              <p:cNvSpPr>
                <a:spLocks noChangeArrowheads="1"/>
              </p:cNvSpPr>
              <p:nvPr/>
            </p:nvSpPr>
            <p:spPr bwMode="auto">
              <a:xfrm>
                <a:off x="4312" y="2385"/>
                <a:ext cx="154" cy="140"/>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zh-CN" sz="2400" b="0" i="0" u="none" strike="noStrike" kern="1200" cap="none" spc="0" normalizeH="0" baseline="0" noProof="0">
                  <a:ln>
                    <a:noFill/>
                  </a:ln>
                  <a:solidFill>
                    <a:srgbClr val="000000"/>
                  </a:solidFill>
                  <a:effectLst/>
                  <a:uLnTx/>
                  <a:uFillTx/>
                  <a:latin typeface="Arial" charset="0"/>
                  <a:ea typeface="ＭＳ Ｐゴシック" pitchFamily="34" charset="-128"/>
                  <a:cs typeface="Arial"/>
                </a:endParaRPr>
              </a:p>
            </p:txBody>
          </p:sp>
          <p:sp>
            <p:nvSpPr>
              <p:cNvPr id="34857" name="Oval 1198"/>
              <p:cNvSpPr>
                <a:spLocks noChangeArrowheads="1"/>
              </p:cNvSpPr>
              <p:nvPr/>
            </p:nvSpPr>
            <p:spPr bwMode="auto">
              <a:xfrm>
                <a:off x="4485" y="2385"/>
                <a:ext cx="163" cy="140"/>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zh-CN" sz="1800" b="0" i="0" u="none" strike="noStrike" kern="1200" cap="none" spc="0" normalizeH="0" baseline="0" noProof="0">
                  <a:ln>
                    <a:noFill/>
                  </a:ln>
                  <a:solidFill>
                    <a:srgbClr val="FF0000"/>
                  </a:solidFill>
                  <a:effectLst/>
                  <a:uLnTx/>
                  <a:uFillTx/>
                  <a:latin typeface="Arial" charset="0"/>
                  <a:ea typeface="ＭＳ Ｐゴシック" pitchFamily="34" charset="-128"/>
                  <a:cs typeface="Arial"/>
                </a:endParaRPr>
              </a:p>
            </p:txBody>
          </p:sp>
          <p:sp>
            <p:nvSpPr>
              <p:cNvPr id="34858" name="Oval 1199"/>
              <p:cNvSpPr>
                <a:spLocks noChangeArrowheads="1"/>
              </p:cNvSpPr>
              <p:nvPr/>
            </p:nvSpPr>
            <p:spPr bwMode="auto">
              <a:xfrm>
                <a:off x="4666" y="2385"/>
                <a:ext cx="154" cy="140"/>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zh-CN" sz="2400" b="0" i="0" u="none" strike="noStrike" kern="1200" cap="none" spc="0" normalizeH="0" baseline="0" noProof="0">
                  <a:ln>
                    <a:noFill/>
                  </a:ln>
                  <a:solidFill>
                    <a:srgbClr val="000000"/>
                  </a:solidFill>
                  <a:effectLst/>
                  <a:uLnTx/>
                  <a:uFillTx/>
                  <a:latin typeface="Arial" charset="0"/>
                  <a:ea typeface="ＭＳ Ｐゴシック" pitchFamily="34" charset="-128"/>
                  <a:cs typeface="Arial"/>
                </a:endParaRPr>
              </a:p>
            </p:txBody>
          </p:sp>
          <p:sp>
            <p:nvSpPr>
              <p:cNvPr id="34859" name="Rectangle 1200"/>
              <p:cNvSpPr>
                <a:spLocks noChangeArrowheads="1"/>
              </p:cNvSpPr>
              <p:nvPr/>
            </p:nvSpPr>
            <p:spPr bwMode="auto">
              <a:xfrm>
                <a:off x="5066" y="1833"/>
                <a:ext cx="82" cy="767"/>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zh-CN" sz="2400" b="0" i="0" u="none" strike="noStrike" kern="1200" cap="none" spc="0" normalizeH="0" baseline="0" noProof="0">
                  <a:ln>
                    <a:noFill/>
                  </a:ln>
                  <a:solidFill>
                    <a:srgbClr val="000000"/>
                  </a:solidFill>
                  <a:effectLst/>
                  <a:uLnTx/>
                  <a:uFillTx/>
                  <a:latin typeface="Arial" charset="0"/>
                  <a:ea typeface="ＭＳ Ｐゴシック" pitchFamily="34" charset="-128"/>
                  <a:cs typeface="Arial"/>
                </a:endParaRPr>
              </a:p>
            </p:txBody>
          </p:sp>
        </p:grpSp>
      </p:grpSp>
    </p:spTree>
    <p:extLst>
      <p:ext uri="{BB962C8B-B14F-4D97-AF65-F5344CB8AC3E}">
        <p14:creationId xmlns:p14="http://schemas.microsoft.com/office/powerpoint/2010/main" val="281574462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99"/>
                                        </p:tgtEl>
                                        <p:attrNameLst>
                                          <p:attrName>style.visibility</p:attrName>
                                        </p:attrNameLst>
                                      </p:cBhvr>
                                      <p:to>
                                        <p:strVal val="visible"/>
                                      </p:to>
                                    </p:set>
                                  </p:childTnLst>
                                </p:cTn>
                              </p:par>
                              <p:par>
                                <p:cTn id="7" presetID="9" presetClass="entr" presetSubtype="0" fill="hold" nodeType="withEffect">
                                  <p:stCondLst>
                                    <p:cond delay="0"/>
                                  </p:stCondLst>
                                  <p:childTnLst>
                                    <p:set>
                                      <p:cBhvr>
                                        <p:cTn id="8" dur="1" fill="hold">
                                          <p:stCondLst>
                                            <p:cond delay="0"/>
                                          </p:stCondLst>
                                        </p:cTn>
                                        <p:tgtEl>
                                          <p:spTgt spid="13439"/>
                                        </p:tgtEl>
                                        <p:attrNameLst>
                                          <p:attrName>style.visibility</p:attrName>
                                        </p:attrNameLst>
                                      </p:cBhvr>
                                      <p:to>
                                        <p:strVal val="visible"/>
                                      </p:to>
                                    </p:set>
                                    <p:animEffect transition="in" filter="dissolve">
                                      <p:cBhvr>
                                        <p:cTn id="9" dur="500"/>
                                        <p:tgtEl>
                                          <p:spTgt spid="13439"/>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4766"/>
                                        </p:tgtEl>
                                        <p:attrNameLst>
                                          <p:attrName>style.visibility</p:attrName>
                                        </p:attrNameLst>
                                      </p:cBhvr>
                                      <p:to>
                                        <p:strVal val="visible"/>
                                      </p:to>
                                    </p:set>
                                  </p:childTnLst>
                                </p:cTn>
                              </p:par>
                              <p:par>
                                <p:cTn id="14" presetID="9" presetClass="entr" presetSubtype="0" fill="hold" nodeType="with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dissolve">
                                      <p:cBhvr>
                                        <p:cTn id="16" dur="500"/>
                                        <p:tgtEl>
                                          <p:spTgt spid="2"/>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767"/>
                                        </p:tgtEl>
                                        <p:attrNameLst>
                                          <p:attrName>style.visibility</p:attrName>
                                        </p:attrNameLst>
                                      </p:cBhvr>
                                      <p:to>
                                        <p:strVal val="visible"/>
                                      </p:to>
                                    </p:set>
                                  </p:childTnLst>
                                </p:cTn>
                              </p:par>
                              <p:par>
                                <p:cTn id="21" presetID="9" presetClass="entr" presetSubtype="0" fill="hold" nodeType="with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dissolve">
                                      <p:cBhvr>
                                        <p:cTn id="2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9" grpId="0"/>
      <p:bldP spid="4766" grpId="0"/>
      <p:bldP spid="4767"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7" name="Rectangle 2"/>
          <p:cNvSpPr>
            <a:spLocks noGrp="1" noChangeArrowheads="1"/>
          </p:cNvSpPr>
          <p:nvPr>
            <p:ph type="title" idx="4294967295"/>
          </p:nvPr>
        </p:nvSpPr>
        <p:spPr>
          <a:xfrm>
            <a:off x="533400" y="220663"/>
            <a:ext cx="7772400" cy="1006475"/>
          </a:xfrm>
        </p:spPr>
        <p:txBody>
          <a:bodyPr/>
          <a:lstStyle/>
          <a:p>
            <a:pPr eaLnBrk="1" hangingPunct="1"/>
            <a:r>
              <a:rPr lang="ja-JP" altLang="en-US" sz="4000" b="1" dirty="0">
                <a:ea typeface="ＭＳ Ｐゴシック" pitchFamily="34" charset="-128"/>
              </a:rPr>
              <a:t>“</a:t>
            </a:r>
            <a:r>
              <a:rPr lang="en-US" altLang="ja-JP" sz="4000" b="1" dirty="0">
                <a:ea typeface="ＭＳ Ｐゴシック" pitchFamily="34" charset="-128"/>
              </a:rPr>
              <a:t>Fun</a:t>
            </a:r>
            <a:r>
              <a:rPr lang="ja-JP" altLang="en-US" sz="4000" b="1" dirty="0">
                <a:ea typeface="ＭＳ Ｐゴシック" pitchFamily="34" charset="-128"/>
              </a:rPr>
              <a:t>”</a:t>
            </a:r>
            <a:r>
              <a:rPr lang="en-US" altLang="ja-JP" sz="4000" b="1" dirty="0">
                <a:ea typeface="ＭＳ Ｐゴシック" pitchFamily="34" charset="-128"/>
              </a:rPr>
              <a:t> Internet appliances</a:t>
            </a:r>
            <a:endParaRPr lang="en-US" altLang="zh-CN" sz="4000" b="1" dirty="0">
              <a:ea typeface="ＭＳ Ｐゴシック" pitchFamily="34" charset="-128"/>
            </a:endParaRPr>
          </a:p>
        </p:txBody>
      </p:sp>
      <p:pic>
        <p:nvPicPr>
          <p:cNvPr id="36868" name="Picture 3" descr="toaste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625850" y="1460500"/>
            <a:ext cx="2495550" cy="2935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869" name="Picture 4" descr="whispe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6788" y="1425575"/>
            <a:ext cx="1895475" cy="1560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70" name="Text Box 7"/>
          <p:cNvSpPr txBox="1">
            <a:spLocks noChangeArrowheads="1"/>
          </p:cNvSpPr>
          <p:nvPr/>
        </p:nvSpPr>
        <p:spPr bwMode="auto">
          <a:xfrm>
            <a:off x="895350" y="2789238"/>
            <a:ext cx="2162175"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600" b="0" i="0" u="none" strike="noStrike" kern="1200" cap="none" spc="0" normalizeH="0" baseline="0" noProof="0">
                <a:ln>
                  <a:noFill/>
                </a:ln>
                <a:solidFill>
                  <a:srgbClr val="000000"/>
                </a:solidFill>
                <a:effectLst/>
                <a:uLnTx/>
                <a:uFillTx/>
                <a:latin typeface="Arial" charset="0"/>
                <a:ea typeface="ＭＳ Ｐゴシック" pitchFamily="34" charset="-128"/>
                <a:cs typeface="Arial"/>
              </a:rPr>
              <a:t>IP picture frame</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600" b="0" i="0" u="none" strike="noStrike" kern="1200" cap="none" spc="0" normalizeH="0" baseline="0" noProof="0">
                <a:ln>
                  <a:noFill/>
                </a:ln>
                <a:solidFill>
                  <a:srgbClr val="000000"/>
                </a:solidFill>
                <a:effectLst/>
                <a:uLnTx/>
                <a:uFillTx/>
                <a:latin typeface="Arial" charset="0"/>
                <a:ea typeface="ＭＳ Ｐゴシック" pitchFamily="34" charset="-128"/>
                <a:cs typeface="Arial"/>
              </a:rPr>
              <a:t>http://www.ceiva.com/</a:t>
            </a:r>
          </a:p>
        </p:txBody>
      </p:sp>
      <p:sp>
        <p:nvSpPr>
          <p:cNvPr id="36871" name="Text Box 8"/>
          <p:cNvSpPr txBox="1">
            <a:spLocks noChangeArrowheads="1"/>
          </p:cNvSpPr>
          <p:nvPr/>
        </p:nvSpPr>
        <p:spPr bwMode="auto">
          <a:xfrm>
            <a:off x="5626100" y="1989138"/>
            <a:ext cx="2246313"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600" b="0" i="0" u="none" strike="noStrike" kern="1200" cap="none" spc="0" normalizeH="0" baseline="0" noProof="0">
                <a:ln>
                  <a:noFill/>
                </a:ln>
                <a:solidFill>
                  <a:srgbClr val="000000"/>
                </a:solidFill>
                <a:effectLst/>
                <a:uLnTx/>
                <a:uFillTx/>
                <a:latin typeface="Arial" charset="0"/>
                <a:ea typeface="ＭＳ Ｐゴシック" pitchFamily="34" charset="-128"/>
                <a:cs typeface="Arial"/>
              </a:rPr>
              <a:t>Web-enabled toaster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600" b="0" i="0" u="none" strike="noStrike" kern="1200" cap="none" spc="0" normalizeH="0" baseline="0" noProof="0">
                <a:ln>
                  <a:noFill/>
                </a:ln>
                <a:solidFill>
                  <a:srgbClr val="000000"/>
                </a:solidFill>
                <a:effectLst/>
                <a:uLnTx/>
                <a:uFillTx/>
                <a:latin typeface="Arial" charset="0"/>
                <a:ea typeface="ＭＳ Ｐゴシック" pitchFamily="34" charset="-128"/>
                <a:cs typeface="Arial"/>
              </a:rPr>
              <a:t>weather forecaster</a:t>
            </a:r>
          </a:p>
        </p:txBody>
      </p:sp>
      <p:pic>
        <p:nvPicPr>
          <p:cNvPr id="36872" name="Picture 9" descr="cisco"/>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68950" y="4387850"/>
            <a:ext cx="2395538" cy="1919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73" name="Text Box 10"/>
          <p:cNvSpPr txBox="1">
            <a:spLocks noChangeArrowheads="1"/>
          </p:cNvSpPr>
          <p:nvPr/>
        </p:nvSpPr>
        <p:spPr bwMode="auto">
          <a:xfrm>
            <a:off x="5911850" y="6016625"/>
            <a:ext cx="15970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600" b="0" i="0" u="none" strike="noStrike" kern="1200" cap="none" spc="0" normalizeH="0" baseline="0" noProof="0">
                <a:ln>
                  <a:noFill/>
                </a:ln>
                <a:solidFill>
                  <a:srgbClr val="000000"/>
                </a:solidFill>
                <a:effectLst/>
                <a:uLnTx/>
                <a:uFillTx/>
                <a:latin typeface="Arial" charset="0"/>
                <a:ea typeface="ＭＳ Ｐゴシック" pitchFamily="34" charset="-128"/>
                <a:cs typeface="Arial"/>
              </a:rPr>
              <a:t>Internet phones</a:t>
            </a:r>
          </a:p>
        </p:txBody>
      </p:sp>
      <p:graphicFrame>
        <p:nvGraphicFramePr>
          <p:cNvPr id="36874" name="Object 14"/>
          <p:cNvGraphicFramePr>
            <a:graphicFrameLocks noChangeAspect="1"/>
          </p:cNvGraphicFramePr>
          <p:nvPr/>
        </p:nvGraphicFramePr>
        <p:xfrm>
          <a:off x="919163" y="3581400"/>
          <a:ext cx="803275" cy="2168525"/>
        </p:xfrm>
        <a:graphic>
          <a:graphicData uri="http://schemas.openxmlformats.org/presentationml/2006/ole">
            <mc:AlternateContent xmlns:mc="http://schemas.openxmlformats.org/markup-compatibility/2006">
              <mc:Choice xmlns:v="urn:schemas-microsoft-com:vml" Requires="v">
                <p:oleObj spid="_x0000_s2081" r:id="rId7" imgW="1434415" imgH="3873016" progId="">
                  <p:embed/>
                </p:oleObj>
              </mc:Choice>
              <mc:Fallback>
                <p:oleObj r:id="rId7" imgW="1434415" imgH="3873016" progId="">
                  <p:embed/>
                  <p:pic>
                    <p:nvPicPr>
                      <p:cNvPr id="36874" name="Object 1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19163" y="3581400"/>
                        <a:ext cx="803275" cy="2168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
        <p:nvSpPr>
          <p:cNvPr id="36875" name="Text Box 8"/>
          <p:cNvSpPr txBox="1">
            <a:spLocks noChangeArrowheads="1"/>
          </p:cNvSpPr>
          <p:nvPr/>
        </p:nvSpPr>
        <p:spPr bwMode="auto">
          <a:xfrm>
            <a:off x="981075" y="5789613"/>
            <a:ext cx="1179513"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600" b="0" i="0" u="none" strike="noStrike" kern="1200" cap="none" spc="0" normalizeH="0" baseline="0" noProof="0">
                <a:ln>
                  <a:noFill/>
                </a:ln>
                <a:solidFill>
                  <a:srgbClr val="000000"/>
                </a:solidFill>
                <a:effectLst/>
                <a:uLnTx/>
                <a:uFillTx/>
                <a:latin typeface="Arial" charset="0"/>
                <a:ea typeface="ＭＳ Ｐゴシック" pitchFamily="34" charset="-128"/>
                <a:cs typeface="Arial"/>
              </a:rPr>
              <a:t>Internet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600" b="0" i="0" u="none" strike="noStrike" kern="1200" cap="none" spc="0" normalizeH="0" baseline="0" noProof="0">
                <a:ln>
                  <a:noFill/>
                </a:ln>
                <a:solidFill>
                  <a:srgbClr val="000000"/>
                </a:solidFill>
                <a:effectLst/>
                <a:uLnTx/>
                <a:uFillTx/>
                <a:latin typeface="Arial" charset="0"/>
                <a:ea typeface="ＭＳ Ｐゴシック" pitchFamily="34" charset="-128"/>
                <a:cs typeface="Arial"/>
              </a:rPr>
              <a:t>refrigerator</a:t>
            </a:r>
          </a:p>
        </p:txBody>
      </p:sp>
      <p:pic>
        <p:nvPicPr>
          <p:cNvPr id="36876" name="Picture 1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668588" y="4584700"/>
            <a:ext cx="1552575" cy="74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77" name="Text Box 8"/>
          <p:cNvSpPr txBox="1">
            <a:spLocks noChangeArrowheads="1"/>
          </p:cNvSpPr>
          <p:nvPr/>
        </p:nvSpPr>
        <p:spPr bwMode="auto">
          <a:xfrm>
            <a:off x="2824163" y="5202238"/>
            <a:ext cx="2487612"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600" b="0" i="0" u="none" strike="noStrike" kern="1200" cap="none" spc="0" normalizeH="0" baseline="0" noProof="0">
                <a:ln>
                  <a:noFill/>
                </a:ln>
                <a:solidFill>
                  <a:srgbClr val="000000"/>
                </a:solidFill>
                <a:effectLst/>
                <a:uLnTx/>
                <a:uFillTx/>
                <a:latin typeface="Arial" charset="0"/>
                <a:ea typeface="ＭＳ Ｐゴシック" pitchFamily="34" charset="-128"/>
                <a:cs typeface="Arial"/>
              </a:rPr>
              <a:t>Slingbox: watch,</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600" b="0" i="0" u="none" strike="noStrike" kern="1200" cap="none" spc="0" normalizeH="0" baseline="0" noProof="0">
                <a:ln>
                  <a:noFill/>
                </a:ln>
                <a:solidFill>
                  <a:srgbClr val="000000"/>
                </a:solidFill>
                <a:effectLst/>
                <a:uLnTx/>
                <a:uFillTx/>
                <a:latin typeface="Arial" charset="0"/>
                <a:ea typeface="ＭＳ Ｐゴシック" pitchFamily="34" charset="-128"/>
                <a:cs typeface="Arial"/>
              </a:rPr>
              <a:t>control cable TV remotely</a:t>
            </a:r>
          </a:p>
        </p:txBody>
      </p:sp>
      <p:pic>
        <p:nvPicPr>
          <p:cNvPr id="36879" name="Picture 23"/>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891338" y="2754313"/>
            <a:ext cx="695325" cy="1096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80" name="Text Box 10"/>
          <p:cNvSpPr txBox="1">
            <a:spLocks noChangeArrowheads="1"/>
          </p:cNvSpPr>
          <p:nvPr/>
        </p:nvSpPr>
        <p:spPr bwMode="auto">
          <a:xfrm>
            <a:off x="6753225" y="3841750"/>
            <a:ext cx="1941513"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600" b="0" i="0" u="none" strike="noStrike" kern="1200" cap="none" spc="0" normalizeH="0" baseline="0" noProof="0">
                <a:ln>
                  <a:noFill/>
                </a:ln>
                <a:solidFill>
                  <a:srgbClr val="000000"/>
                </a:solidFill>
                <a:effectLst/>
                <a:uLnTx/>
                <a:uFillTx/>
                <a:latin typeface="Arial" charset="0"/>
                <a:ea typeface="ＭＳ Ｐゴシック" pitchFamily="34" charset="-128"/>
                <a:cs typeface="Arial"/>
              </a:rPr>
              <a:t>Tweet-a-watt: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600" b="0" i="0" u="none" strike="noStrike" kern="1200" cap="none" spc="0" normalizeH="0" baseline="0" noProof="0">
                <a:ln>
                  <a:noFill/>
                </a:ln>
                <a:solidFill>
                  <a:srgbClr val="000000"/>
                </a:solidFill>
                <a:effectLst/>
                <a:uLnTx/>
                <a:uFillTx/>
                <a:latin typeface="Arial" charset="0"/>
                <a:ea typeface="ＭＳ Ｐゴシック" pitchFamily="34" charset="-128"/>
                <a:cs typeface="Arial"/>
              </a:rPr>
              <a:t>monitor energy use</a:t>
            </a:r>
          </a:p>
        </p:txBody>
      </p:sp>
    </p:spTree>
    <p:extLst>
      <p:ext uri="{BB962C8B-B14F-4D97-AF65-F5344CB8AC3E}">
        <p14:creationId xmlns:p14="http://schemas.microsoft.com/office/powerpoint/2010/main" val="236028855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5" name="Rectangle 3"/>
          <p:cNvSpPr>
            <a:spLocks noGrp="1" noChangeArrowheads="1"/>
          </p:cNvSpPr>
          <p:nvPr>
            <p:ph sz="half" idx="1"/>
          </p:nvPr>
        </p:nvSpPr>
        <p:spPr>
          <a:xfrm>
            <a:off x="476250" y="1674056"/>
            <a:ext cx="7941216" cy="4375052"/>
          </a:xfrm>
        </p:spPr>
        <p:txBody>
          <a:bodyPr/>
          <a:lstStyle/>
          <a:p>
            <a:pPr marL="84138" lvl="1" indent="0">
              <a:lnSpc>
                <a:spcPct val="120000"/>
              </a:lnSpc>
              <a:spcBef>
                <a:spcPts val="2400"/>
              </a:spcBef>
              <a:buClrTx/>
              <a:buSzPct val="60000"/>
              <a:buNone/>
            </a:pPr>
            <a:r>
              <a:rPr lang="en-US" altLang="zh-CN" b="1" dirty="0">
                <a:ea typeface="宋体" pitchFamily="2" charset="-122"/>
                <a:cs typeface="+mn-cs"/>
              </a:rPr>
              <a:t>	</a:t>
            </a:r>
            <a:r>
              <a:rPr lang="zh-CN" altLang="en-US" b="1" dirty="0">
                <a:ea typeface="宋体" pitchFamily="2" charset="-122"/>
                <a:cs typeface="+mn-cs"/>
              </a:rPr>
              <a:t>尚未有统一、完整的定义。研究者通常根据需要和不同的理解赋予其各自的含义。</a:t>
            </a:r>
            <a:endParaRPr lang="en-US" altLang="zh-CN" b="1" dirty="0">
              <a:ea typeface="宋体" pitchFamily="2" charset="-122"/>
              <a:cs typeface="+mn-cs"/>
            </a:endParaRPr>
          </a:p>
          <a:p>
            <a:pPr marL="541338" lvl="1" indent="-457200">
              <a:lnSpc>
                <a:spcPct val="120000"/>
              </a:lnSpc>
              <a:spcBef>
                <a:spcPts val="2400"/>
              </a:spcBef>
              <a:buClrTx/>
              <a:buSzPct val="60000"/>
              <a:buFont typeface="Wingdings" panose="05000000000000000000" pitchFamily="2" charset="2"/>
              <a:buChar char="n"/>
            </a:pPr>
            <a:r>
              <a:rPr lang="zh-CN" altLang="en-US" b="1" dirty="0">
                <a:ea typeface="宋体" pitchFamily="2" charset="-122"/>
                <a:cs typeface="+mn-cs"/>
              </a:rPr>
              <a:t>分层和协议的集合。 （</a:t>
            </a:r>
            <a:r>
              <a:rPr lang="en-US" altLang="zh-CN" b="1" dirty="0" err="1">
                <a:ea typeface="宋体" pitchFamily="2" charset="-122"/>
                <a:cs typeface="+mn-cs"/>
              </a:rPr>
              <a:t>Tanenbaum</a:t>
            </a:r>
            <a:r>
              <a:rPr lang="zh-CN" altLang="en-US" b="1" dirty="0">
                <a:ea typeface="宋体" pitchFamily="2" charset="-122"/>
                <a:cs typeface="+mn-cs"/>
              </a:rPr>
              <a:t>）</a:t>
            </a:r>
            <a:endParaRPr lang="en-US" altLang="zh-CN" b="1" dirty="0">
              <a:ea typeface="宋体" pitchFamily="2" charset="-122"/>
              <a:cs typeface="+mn-cs"/>
            </a:endParaRPr>
          </a:p>
          <a:p>
            <a:pPr marL="541338" lvl="1" indent="-457200">
              <a:lnSpc>
                <a:spcPct val="120000"/>
              </a:lnSpc>
              <a:spcBef>
                <a:spcPts val="2400"/>
              </a:spcBef>
              <a:buClrTx/>
              <a:buSzPct val="60000"/>
              <a:buFont typeface="Wingdings" panose="05000000000000000000" pitchFamily="2" charset="2"/>
              <a:buChar char="n"/>
            </a:pPr>
            <a:r>
              <a:rPr lang="zh-CN" altLang="en-US" b="1" dirty="0">
                <a:ea typeface="宋体" pitchFamily="2" charset="-122"/>
                <a:cs typeface="+mn-cs"/>
              </a:rPr>
              <a:t>指导互联网设计与实现的通用蓝图。 （</a:t>
            </a:r>
            <a:r>
              <a:rPr lang="en-US" altLang="zh-CN" b="1" dirty="0">
                <a:ea typeface="宋体" pitchFamily="2" charset="-122"/>
                <a:cs typeface="+mn-cs"/>
              </a:rPr>
              <a:t>Peterson</a:t>
            </a:r>
            <a:r>
              <a:rPr lang="zh-CN" altLang="en-US" b="1" dirty="0">
                <a:ea typeface="宋体" pitchFamily="2" charset="-122"/>
                <a:cs typeface="+mn-cs"/>
              </a:rPr>
              <a:t>）</a:t>
            </a:r>
            <a:endParaRPr lang="en-US" altLang="zh-CN" b="1" dirty="0">
              <a:ea typeface="宋体" pitchFamily="2" charset="-122"/>
              <a:cs typeface="+mn-cs"/>
            </a:endParaRPr>
          </a:p>
          <a:p>
            <a:pPr marL="541338" lvl="1" indent="-457200">
              <a:lnSpc>
                <a:spcPct val="120000"/>
              </a:lnSpc>
              <a:spcBef>
                <a:spcPts val="2400"/>
              </a:spcBef>
              <a:buClrTx/>
              <a:buSzPct val="60000"/>
              <a:buFont typeface="Wingdings" panose="05000000000000000000" pitchFamily="2" charset="2"/>
              <a:buChar char="n"/>
            </a:pPr>
            <a:r>
              <a:rPr lang="zh-CN" altLang="en-US" b="1" dirty="0">
                <a:ea typeface="宋体" pitchFamily="2" charset="-122"/>
                <a:cs typeface="+mn-cs"/>
              </a:rPr>
              <a:t>指导互联网关键设计（如协议、机制和算法等）的一系列抽象原则，包括自定义的报文分组、端到端原则、多种技术及全局寻址方案等。  （</a:t>
            </a:r>
            <a:r>
              <a:rPr lang="en-US" altLang="zh-CN" b="1" dirty="0">
                <a:ea typeface="宋体" pitchFamily="2" charset="-122"/>
                <a:cs typeface="+mn-cs"/>
              </a:rPr>
              <a:t>Clark</a:t>
            </a:r>
            <a:r>
              <a:rPr lang="zh-CN" altLang="en-US" b="1" dirty="0">
                <a:ea typeface="宋体" pitchFamily="2" charset="-122"/>
                <a:cs typeface="+mn-cs"/>
              </a:rPr>
              <a:t>）</a:t>
            </a:r>
            <a:endParaRPr lang="en-US" altLang="zh-CN" b="1" dirty="0">
              <a:ea typeface="宋体" pitchFamily="2" charset="-122"/>
              <a:cs typeface="+mn-cs"/>
            </a:endParaRPr>
          </a:p>
        </p:txBody>
      </p:sp>
      <p:sp>
        <p:nvSpPr>
          <p:cNvPr id="7" name="Rectangle 2"/>
          <p:cNvSpPr txBox="1">
            <a:spLocks noChangeArrowheads="1"/>
          </p:cNvSpPr>
          <p:nvPr/>
        </p:nvSpPr>
        <p:spPr bwMode="auto">
          <a:xfrm>
            <a:off x="476250" y="182880"/>
            <a:ext cx="7772400" cy="7981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sz="4400">
                <a:solidFill>
                  <a:srgbClr val="FF0000"/>
                </a:solidFill>
                <a:latin typeface="+mj-lt"/>
                <a:ea typeface="+mj-ea"/>
                <a:cs typeface="+mj-cs"/>
              </a:defRPr>
            </a:lvl1pPr>
            <a:lvl2pPr algn="ctr" rtl="0" fontAlgn="base">
              <a:spcBef>
                <a:spcPct val="0"/>
              </a:spcBef>
              <a:spcAft>
                <a:spcPct val="0"/>
              </a:spcAft>
              <a:defRPr sz="4400">
                <a:solidFill>
                  <a:srgbClr val="FF0000"/>
                </a:solidFill>
                <a:latin typeface="Times New Roman" pitchFamily="18" charset="0"/>
              </a:defRPr>
            </a:lvl2pPr>
            <a:lvl3pPr algn="ctr" rtl="0" fontAlgn="base">
              <a:spcBef>
                <a:spcPct val="0"/>
              </a:spcBef>
              <a:spcAft>
                <a:spcPct val="0"/>
              </a:spcAft>
              <a:defRPr sz="4400">
                <a:solidFill>
                  <a:srgbClr val="FF0000"/>
                </a:solidFill>
                <a:latin typeface="Times New Roman" pitchFamily="18" charset="0"/>
              </a:defRPr>
            </a:lvl3pPr>
            <a:lvl4pPr algn="ctr" rtl="0" fontAlgn="base">
              <a:spcBef>
                <a:spcPct val="0"/>
              </a:spcBef>
              <a:spcAft>
                <a:spcPct val="0"/>
              </a:spcAft>
              <a:defRPr sz="4400">
                <a:solidFill>
                  <a:srgbClr val="FF0000"/>
                </a:solidFill>
                <a:latin typeface="Times New Roman" pitchFamily="18" charset="0"/>
              </a:defRPr>
            </a:lvl4pPr>
            <a:lvl5pPr algn="ctr" rtl="0" fontAlgn="base">
              <a:spcBef>
                <a:spcPct val="0"/>
              </a:spcBef>
              <a:spcAft>
                <a:spcPct val="0"/>
              </a:spcAft>
              <a:defRPr sz="4400">
                <a:solidFill>
                  <a:srgbClr val="FF0000"/>
                </a:solidFill>
                <a:latin typeface="Times New Roman" pitchFamily="18" charset="0"/>
              </a:defRPr>
            </a:lvl5pPr>
            <a:lvl6pPr marL="457200" algn="ctr" rtl="0" fontAlgn="base">
              <a:spcBef>
                <a:spcPct val="0"/>
              </a:spcBef>
              <a:spcAft>
                <a:spcPct val="0"/>
              </a:spcAft>
              <a:defRPr sz="4400">
                <a:solidFill>
                  <a:srgbClr val="FF0000"/>
                </a:solidFill>
                <a:latin typeface="Times New Roman" pitchFamily="18" charset="0"/>
              </a:defRPr>
            </a:lvl6pPr>
            <a:lvl7pPr marL="914400" algn="ctr" rtl="0" fontAlgn="base">
              <a:spcBef>
                <a:spcPct val="0"/>
              </a:spcBef>
              <a:spcAft>
                <a:spcPct val="0"/>
              </a:spcAft>
              <a:defRPr sz="4400">
                <a:solidFill>
                  <a:srgbClr val="FF0000"/>
                </a:solidFill>
                <a:latin typeface="Times New Roman" pitchFamily="18" charset="0"/>
              </a:defRPr>
            </a:lvl7pPr>
            <a:lvl8pPr marL="1371600" algn="ctr" rtl="0" fontAlgn="base">
              <a:spcBef>
                <a:spcPct val="0"/>
              </a:spcBef>
              <a:spcAft>
                <a:spcPct val="0"/>
              </a:spcAft>
              <a:defRPr sz="4400">
                <a:solidFill>
                  <a:srgbClr val="FF0000"/>
                </a:solidFill>
                <a:latin typeface="Times New Roman" pitchFamily="18" charset="0"/>
              </a:defRPr>
            </a:lvl8pPr>
            <a:lvl9pPr marL="1828800" algn="ctr" rtl="0" fontAlgn="base">
              <a:spcBef>
                <a:spcPct val="0"/>
              </a:spcBef>
              <a:spcAft>
                <a:spcPct val="0"/>
              </a:spcAft>
              <a:defRPr sz="4400">
                <a:solidFill>
                  <a:srgbClr val="FF0000"/>
                </a:solidFill>
                <a:latin typeface="Times New Roman" pitchFamily="18" charset="0"/>
              </a:defRPr>
            </a:lvl9pPr>
          </a:lstStyle>
          <a:p>
            <a:r>
              <a:rPr lang="zh-CN" altLang="en-US" sz="3600" b="1" kern="0" dirty="0">
                <a:solidFill>
                  <a:schemeClr val="tx1"/>
                </a:solidFill>
              </a:rPr>
              <a:t>互联网体系结构</a:t>
            </a:r>
            <a:endParaRPr lang="en-US" altLang="zh-CN" sz="3600" b="1" kern="0" dirty="0">
              <a:solidFill>
                <a:schemeClr val="tx1"/>
              </a:solidFill>
            </a:endParaRPr>
          </a:p>
        </p:txBody>
      </p:sp>
    </p:spTree>
    <p:extLst>
      <p:ext uri="{BB962C8B-B14F-4D97-AF65-F5344CB8AC3E}">
        <p14:creationId xmlns:p14="http://schemas.microsoft.com/office/powerpoint/2010/main" val="34992339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1" name="Rectangle 2"/>
          <p:cNvSpPr>
            <a:spLocks noGrp="1" noChangeArrowheads="1"/>
          </p:cNvSpPr>
          <p:nvPr>
            <p:ph type="title" idx="4294967295"/>
          </p:nvPr>
        </p:nvSpPr>
        <p:spPr>
          <a:xfrm>
            <a:off x="487362" y="206375"/>
            <a:ext cx="7640637" cy="868363"/>
          </a:xfrm>
        </p:spPr>
        <p:txBody>
          <a:bodyPr/>
          <a:lstStyle/>
          <a:p>
            <a:pPr eaLnBrk="1" hangingPunct="1"/>
            <a:r>
              <a:rPr lang="en-US" altLang="zh-CN" sz="4000" b="1" dirty="0">
                <a:ea typeface="ＭＳ Ｐゴシック" pitchFamily="34" charset="-128"/>
              </a:rPr>
              <a:t>What</a:t>
            </a:r>
            <a:r>
              <a:rPr lang="ja-JP" altLang="en-US" sz="4000" b="1" dirty="0">
                <a:ea typeface="ＭＳ Ｐゴシック" pitchFamily="34" charset="-128"/>
              </a:rPr>
              <a:t>’</a:t>
            </a:r>
            <a:r>
              <a:rPr lang="en-US" altLang="ja-JP" sz="4000" b="1" dirty="0">
                <a:ea typeface="ＭＳ Ｐゴシック" pitchFamily="34" charset="-128"/>
              </a:rPr>
              <a:t>s a protocol?   </a:t>
            </a:r>
            <a:r>
              <a:rPr lang="zh-CN" altLang="en-US" sz="4000" b="1" dirty="0">
                <a:ea typeface="ＭＳ Ｐゴシック" pitchFamily="34" charset="-128"/>
              </a:rPr>
              <a:t>协议</a:t>
            </a:r>
            <a:endParaRPr lang="en-US" altLang="zh-CN" sz="4000" b="1" dirty="0">
              <a:ea typeface="ＭＳ Ｐゴシック" pitchFamily="34" charset="-128"/>
            </a:endParaRPr>
          </a:p>
        </p:txBody>
      </p:sp>
      <p:sp>
        <p:nvSpPr>
          <p:cNvPr id="43012" name="Rectangle 3"/>
          <p:cNvSpPr>
            <a:spLocks noGrp="1" noChangeArrowheads="1"/>
          </p:cNvSpPr>
          <p:nvPr>
            <p:ph type="body" sz="half" idx="4294967295"/>
          </p:nvPr>
        </p:nvSpPr>
        <p:spPr>
          <a:xfrm>
            <a:off x="546100" y="1371600"/>
            <a:ext cx="3581400" cy="4648200"/>
          </a:xfrm>
        </p:spPr>
        <p:txBody>
          <a:bodyPr/>
          <a:lstStyle/>
          <a:p>
            <a:pPr eaLnBrk="1" hangingPunct="1">
              <a:buFont typeface="Wingdings" pitchFamily="2" charset="2"/>
              <a:buNone/>
            </a:pPr>
            <a:r>
              <a:rPr lang="en-US" altLang="zh-CN" i="1">
                <a:solidFill>
                  <a:srgbClr val="CC0000"/>
                </a:solidFill>
                <a:ea typeface="ＭＳ Ｐゴシック" pitchFamily="34" charset="-128"/>
              </a:rPr>
              <a:t>human protocols:</a:t>
            </a:r>
          </a:p>
          <a:p>
            <a:pPr eaLnBrk="1" hangingPunct="1">
              <a:buSzPct val="75000"/>
            </a:pPr>
            <a:r>
              <a:rPr lang="ja-JP" altLang="en-US" sz="2400">
                <a:ea typeface="ＭＳ Ｐゴシック" pitchFamily="34" charset="-128"/>
              </a:rPr>
              <a:t>“</a:t>
            </a:r>
            <a:r>
              <a:rPr lang="en-US" altLang="ja-JP" sz="2400">
                <a:ea typeface="ＭＳ Ｐゴシック" pitchFamily="34" charset="-128"/>
              </a:rPr>
              <a:t>what</a:t>
            </a:r>
            <a:r>
              <a:rPr lang="ja-JP" altLang="en-US" sz="2400">
                <a:ea typeface="ＭＳ Ｐゴシック" pitchFamily="34" charset="-128"/>
              </a:rPr>
              <a:t>’</a:t>
            </a:r>
            <a:r>
              <a:rPr lang="en-US" altLang="ja-JP" sz="2400">
                <a:ea typeface="ＭＳ Ｐゴシック" pitchFamily="34" charset="-128"/>
              </a:rPr>
              <a:t>s the time?</a:t>
            </a:r>
            <a:r>
              <a:rPr lang="ja-JP" altLang="en-US" sz="2400">
                <a:ea typeface="ＭＳ Ｐゴシック" pitchFamily="34" charset="-128"/>
              </a:rPr>
              <a:t>”</a:t>
            </a:r>
            <a:endParaRPr lang="en-US" altLang="ja-JP" sz="2400">
              <a:ea typeface="ＭＳ Ｐゴシック" pitchFamily="34" charset="-128"/>
            </a:endParaRPr>
          </a:p>
          <a:p>
            <a:pPr eaLnBrk="1" hangingPunct="1">
              <a:buSzPct val="75000"/>
            </a:pPr>
            <a:r>
              <a:rPr lang="ja-JP" altLang="en-US" sz="2400">
                <a:ea typeface="ＭＳ Ｐゴシック" pitchFamily="34" charset="-128"/>
              </a:rPr>
              <a:t>“</a:t>
            </a:r>
            <a:r>
              <a:rPr lang="en-US" altLang="ja-JP" sz="2400">
                <a:ea typeface="ＭＳ Ｐゴシック" pitchFamily="34" charset="-128"/>
              </a:rPr>
              <a:t>I have a question</a:t>
            </a:r>
            <a:r>
              <a:rPr lang="ja-JP" altLang="en-US" sz="2400">
                <a:ea typeface="ＭＳ Ｐゴシック" pitchFamily="34" charset="-128"/>
              </a:rPr>
              <a:t>”</a:t>
            </a:r>
            <a:endParaRPr lang="en-US" altLang="ja-JP" sz="2400">
              <a:ea typeface="ＭＳ Ｐゴシック" pitchFamily="34" charset="-128"/>
            </a:endParaRPr>
          </a:p>
          <a:p>
            <a:pPr eaLnBrk="1" hangingPunct="1">
              <a:buSzPct val="75000"/>
            </a:pPr>
            <a:r>
              <a:rPr lang="en-US" altLang="zh-CN" sz="2400">
                <a:ea typeface="ＭＳ Ｐゴシック" pitchFamily="34" charset="-128"/>
              </a:rPr>
              <a:t>introductions</a:t>
            </a:r>
            <a:endParaRPr lang="en-US" altLang="zh-CN">
              <a:ea typeface="ＭＳ Ｐゴシック" pitchFamily="34" charset="-128"/>
            </a:endParaRPr>
          </a:p>
          <a:p>
            <a:pPr lvl="1" eaLnBrk="1" hangingPunct="1"/>
            <a:endParaRPr lang="en-US" altLang="zh-CN" sz="2000">
              <a:ea typeface="宋体" charset="-122"/>
            </a:endParaRPr>
          </a:p>
          <a:p>
            <a:pPr eaLnBrk="1" hangingPunct="1">
              <a:buFont typeface="Wingdings" pitchFamily="2" charset="2"/>
              <a:buNone/>
            </a:pPr>
            <a:r>
              <a:rPr lang="en-US" altLang="zh-CN" sz="2400">
                <a:ea typeface="ＭＳ Ｐゴシック" pitchFamily="34" charset="-128"/>
              </a:rPr>
              <a:t>… specific msgs sent</a:t>
            </a:r>
          </a:p>
          <a:p>
            <a:pPr eaLnBrk="1" hangingPunct="1">
              <a:buFont typeface="Wingdings" pitchFamily="2" charset="2"/>
              <a:buNone/>
            </a:pPr>
            <a:r>
              <a:rPr lang="en-US" altLang="zh-CN" sz="2400">
                <a:ea typeface="ＭＳ Ｐゴシック" pitchFamily="34" charset="-128"/>
              </a:rPr>
              <a:t>… specific actions taken when msgs received, or other events</a:t>
            </a:r>
          </a:p>
        </p:txBody>
      </p:sp>
      <p:sp>
        <p:nvSpPr>
          <p:cNvPr id="43013" name="Rectangle 4"/>
          <p:cNvSpPr>
            <a:spLocks noGrp="1" noChangeArrowheads="1"/>
          </p:cNvSpPr>
          <p:nvPr>
            <p:ph type="body" sz="half" idx="4294967295"/>
          </p:nvPr>
        </p:nvSpPr>
        <p:spPr>
          <a:xfrm>
            <a:off x="4495800" y="1371600"/>
            <a:ext cx="3810000" cy="2590800"/>
          </a:xfrm>
        </p:spPr>
        <p:txBody>
          <a:bodyPr/>
          <a:lstStyle/>
          <a:p>
            <a:pPr eaLnBrk="1" hangingPunct="1">
              <a:buFont typeface="Wingdings" pitchFamily="2" charset="2"/>
              <a:buNone/>
            </a:pPr>
            <a:r>
              <a:rPr lang="en-US" altLang="zh-CN" i="1">
                <a:solidFill>
                  <a:srgbClr val="CC0000"/>
                </a:solidFill>
                <a:ea typeface="ＭＳ Ｐゴシック" pitchFamily="34" charset="-128"/>
              </a:rPr>
              <a:t>network protocols:</a:t>
            </a:r>
          </a:p>
          <a:p>
            <a:pPr eaLnBrk="1" hangingPunct="1">
              <a:buSzPct val="75000"/>
            </a:pPr>
            <a:r>
              <a:rPr lang="en-US" altLang="zh-CN" sz="2400">
                <a:ea typeface="ＭＳ Ｐゴシック" pitchFamily="34" charset="-128"/>
              </a:rPr>
              <a:t>machines rather than humans</a:t>
            </a:r>
          </a:p>
          <a:p>
            <a:pPr eaLnBrk="1" hangingPunct="1">
              <a:buSzPct val="75000"/>
            </a:pPr>
            <a:r>
              <a:rPr lang="en-US" altLang="zh-CN" sz="2400">
                <a:ea typeface="ＭＳ Ｐゴシック" pitchFamily="34" charset="-128"/>
              </a:rPr>
              <a:t>all communication activity in Internet governed by protocols</a:t>
            </a:r>
          </a:p>
        </p:txBody>
      </p:sp>
      <p:sp>
        <p:nvSpPr>
          <p:cNvPr id="43014" name="Rectangle 5"/>
          <p:cNvSpPr>
            <a:spLocks noChangeArrowheads="1"/>
          </p:cNvSpPr>
          <p:nvPr/>
        </p:nvSpPr>
        <p:spPr bwMode="auto">
          <a:xfrm>
            <a:off x="4343400" y="3962400"/>
            <a:ext cx="4495800" cy="236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marL="342900" marR="0" lvl="0" indent="-342900" algn="ctr" defTabSz="914400" rtl="0" eaLnBrk="0" fontAlgn="base" latinLnBrk="0" hangingPunct="0">
              <a:lnSpc>
                <a:spcPct val="100000"/>
              </a:lnSpc>
              <a:spcBef>
                <a:spcPct val="20000"/>
              </a:spcBef>
              <a:spcAft>
                <a:spcPct val="0"/>
              </a:spcAft>
              <a:buClr>
                <a:srgbClr val="3333CC"/>
              </a:buClr>
              <a:buSzPct val="85000"/>
              <a:buFont typeface="Wingdings" pitchFamily="2" charset="2"/>
              <a:buNone/>
              <a:tabLst/>
              <a:defRPr/>
            </a:pPr>
            <a:r>
              <a:rPr kumimoji="0" lang="en-US" altLang="zh-CN" sz="2400" b="0" i="1" u="none" strike="noStrike" kern="1200" cap="none" spc="0" normalizeH="0" baseline="0" noProof="0" dirty="0">
                <a:ln>
                  <a:noFill/>
                </a:ln>
                <a:solidFill>
                  <a:srgbClr val="CC0000"/>
                </a:solidFill>
                <a:effectLst/>
                <a:uLnTx/>
                <a:uFillTx/>
                <a:latin typeface="Gill Sans MT" pitchFamily="34" charset="0"/>
                <a:ea typeface="ＭＳ Ｐゴシック" pitchFamily="34" charset="-128"/>
                <a:cs typeface="Arial"/>
              </a:rPr>
              <a:t>Protocols</a:t>
            </a:r>
            <a:r>
              <a:rPr kumimoji="0" lang="en-US" altLang="zh-CN" sz="2400" b="0" i="1" u="none" strike="noStrike" kern="1200" cap="none" spc="0" normalizeH="0" baseline="0" noProof="0" dirty="0">
                <a:ln>
                  <a:noFill/>
                </a:ln>
                <a:solidFill>
                  <a:srgbClr val="000000"/>
                </a:solidFill>
                <a:effectLst/>
                <a:uLnTx/>
                <a:uFillTx/>
                <a:latin typeface="Gill Sans MT" pitchFamily="34" charset="0"/>
                <a:ea typeface="ＭＳ Ｐゴシック" pitchFamily="34" charset="-128"/>
                <a:cs typeface="Arial"/>
              </a:rPr>
              <a:t> define </a:t>
            </a:r>
            <a:r>
              <a:rPr kumimoji="0" lang="en-US" altLang="zh-CN" sz="2400" b="0" i="1" u="none" strike="noStrike" kern="1200" cap="none" spc="0" normalizeH="0" baseline="0" noProof="0" dirty="0">
                <a:ln>
                  <a:noFill/>
                </a:ln>
                <a:solidFill>
                  <a:srgbClr val="CC0000"/>
                </a:solidFill>
                <a:effectLst/>
                <a:uLnTx/>
                <a:uFillTx/>
                <a:latin typeface="Gill Sans MT" pitchFamily="34" charset="0"/>
                <a:ea typeface="ＭＳ Ｐゴシック" pitchFamily="34" charset="-128"/>
                <a:cs typeface="Arial"/>
              </a:rPr>
              <a:t>format</a:t>
            </a:r>
            <a:r>
              <a:rPr kumimoji="0" lang="en-US" altLang="zh-CN" sz="2400" b="0" i="1" u="none" strike="noStrike" kern="1200" cap="none" spc="0" normalizeH="0" baseline="0" noProof="0" dirty="0">
                <a:ln>
                  <a:noFill/>
                </a:ln>
                <a:solidFill>
                  <a:srgbClr val="000000"/>
                </a:solidFill>
                <a:effectLst/>
                <a:uLnTx/>
                <a:uFillTx/>
                <a:latin typeface="Gill Sans MT" pitchFamily="34" charset="0"/>
                <a:ea typeface="ＭＳ Ｐゴシック" pitchFamily="34" charset="-128"/>
                <a:cs typeface="Arial"/>
              </a:rPr>
              <a:t>, </a:t>
            </a:r>
            <a:r>
              <a:rPr kumimoji="0" lang="en-US" altLang="zh-CN" sz="2400" b="0" i="1" u="none" strike="noStrike" kern="1200" cap="none" spc="0" normalizeH="0" baseline="0" noProof="0" dirty="0">
                <a:ln>
                  <a:noFill/>
                </a:ln>
                <a:solidFill>
                  <a:srgbClr val="CC0000"/>
                </a:solidFill>
                <a:effectLst/>
                <a:uLnTx/>
                <a:uFillTx/>
                <a:latin typeface="Gill Sans MT" pitchFamily="34" charset="0"/>
                <a:ea typeface="ＭＳ Ｐゴシック" pitchFamily="34" charset="-128"/>
                <a:cs typeface="Arial"/>
              </a:rPr>
              <a:t>order</a:t>
            </a:r>
            <a:r>
              <a:rPr kumimoji="0" lang="en-US" altLang="zh-CN" sz="2400" b="0" i="1" u="none" strike="noStrike" kern="1200" cap="none" spc="0" normalizeH="0" baseline="0" noProof="0" dirty="0">
                <a:ln>
                  <a:noFill/>
                </a:ln>
                <a:solidFill>
                  <a:srgbClr val="000000"/>
                </a:solidFill>
                <a:effectLst/>
                <a:uLnTx/>
                <a:uFillTx/>
                <a:latin typeface="Gill Sans MT" pitchFamily="34" charset="0"/>
                <a:ea typeface="ＭＳ Ｐゴシック" pitchFamily="34" charset="-128"/>
                <a:cs typeface="Arial"/>
              </a:rPr>
              <a:t> of </a:t>
            </a:r>
            <a:r>
              <a:rPr kumimoji="0" lang="en-US" altLang="zh-CN" sz="2400" b="0" i="1" u="none" strike="noStrike" kern="1200" cap="none" spc="0" normalizeH="0" baseline="0" noProof="0" dirty="0" err="1">
                <a:ln>
                  <a:noFill/>
                </a:ln>
                <a:solidFill>
                  <a:srgbClr val="CC0000"/>
                </a:solidFill>
                <a:effectLst/>
                <a:uLnTx/>
                <a:uFillTx/>
                <a:latin typeface="Gill Sans MT" pitchFamily="34" charset="0"/>
                <a:ea typeface="ＭＳ Ｐゴシック" pitchFamily="34" charset="-128"/>
                <a:cs typeface="Arial"/>
              </a:rPr>
              <a:t>msgs</a:t>
            </a:r>
            <a:r>
              <a:rPr kumimoji="0" lang="en-US" altLang="zh-CN" sz="2400" b="0" i="1" u="none" strike="noStrike" kern="1200" cap="none" spc="0" normalizeH="0" baseline="0" noProof="0" dirty="0">
                <a:ln>
                  <a:noFill/>
                </a:ln>
                <a:solidFill>
                  <a:srgbClr val="CC0000"/>
                </a:solidFill>
                <a:effectLst/>
                <a:uLnTx/>
                <a:uFillTx/>
                <a:latin typeface="Gill Sans MT" pitchFamily="34" charset="0"/>
                <a:ea typeface="ＭＳ Ｐゴシック" pitchFamily="34" charset="-128"/>
                <a:cs typeface="Arial"/>
              </a:rPr>
              <a:t> sent and received</a:t>
            </a:r>
            <a:r>
              <a:rPr kumimoji="0" lang="en-US" altLang="zh-CN" sz="2400" b="0" i="1" u="none" strike="noStrike" kern="1200" cap="none" spc="0" normalizeH="0" baseline="0" noProof="0" dirty="0">
                <a:ln>
                  <a:noFill/>
                </a:ln>
                <a:solidFill>
                  <a:srgbClr val="000000"/>
                </a:solidFill>
                <a:effectLst/>
                <a:uLnTx/>
                <a:uFillTx/>
                <a:latin typeface="Gill Sans MT" pitchFamily="34" charset="0"/>
                <a:ea typeface="ＭＳ Ｐゴシック" pitchFamily="34" charset="-128"/>
                <a:cs typeface="Arial"/>
              </a:rPr>
              <a:t> among network entities, and </a:t>
            </a:r>
            <a:r>
              <a:rPr kumimoji="0" lang="en-US" altLang="zh-CN" sz="2400" b="0" i="1" u="none" strike="noStrike" kern="1200" cap="none" spc="0" normalizeH="0" baseline="0" noProof="0" dirty="0">
                <a:ln>
                  <a:noFill/>
                </a:ln>
                <a:solidFill>
                  <a:srgbClr val="CC0000"/>
                </a:solidFill>
                <a:effectLst/>
                <a:uLnTx/>
                <a:uFillTx/>
                <a:latin typeface="Gill Sans MT" pitchFamily="34" charset="0"/>
                <a:ea typeface="ＭＳ Ｐゴシック" pitchFamily="34" charset="-128"/>
                <a:cs typeface="Arial"/>
              </a:rPr>
              <a:t>actions taken</a:t>
            </a:r>
            <a:r>
              <a:rPr kumimoji="0" lang="en-US" altLang="zh-CN" sz="2400" b="0" i="1" u="none" strike="noStrike" kern="1200" cap="none" spc="0" normalizeH="0" baseline="0" noProof="0" dirty="0">
                <a:ln>
                  <a:noFill/>
                </a:ln>
                <a:solidFill>
                  <a:srgbClr val="000000"/>
                </a:solidFill>
                <a:effectLst/>
                <a:uLnTx/>
                <a:uFillTx/>
                <a:latin typeface="Gill Sans MT" pitchFamily="34" charset="0"/>
                <a:ea typeface="ＭＳ Ｐゴシック" pitchFamily="34" charset="-128"/>
                <a:cs typeface="Arial"/>
              </a:rPr>
              <a:t> on </a:t>
            </a:r>
            <a:r>
              <a:rPr kumimoji="0" lang="en-US" altLang="zh-CN" sz="2400" b="0" i="1" u="none" strike="noStrike" kern="1200" cap="none" spc="0" normalizeH="0" baseline="0" noProof="0" dirty="0" err="1">
                <a:ln>
                  <a:noFill/>
                </a:ln>
                <a:solidFill>
                  <a:srgbClr val="000000"/>
                </a:solidFill>
                <a:effectLst/>
                <a:uLnTx/>
                <a:uFillTx/>
                <a:latin typeface="Gill Sans MT" pitchFamily="34" charset="0"/>
                <a:ea typeface="ＭＳ Ｐゴシック" pitchFamily="34" charset="-128"/>
                <a:cs typeface="Arial"/>
              </a:rPr>
              <a:t>msg</a:t>
            </a:r>
            <a:r>
              <a:rPr kumimoji="0" lang="en-US" altLang="zh-CN" sz="2400" b="0" i="1" u="none" strike="noStrike" kern="1200" cap="none" spc="0" normalizeH="0" baseline="0" noProof="0" dirty="0">
                <a:ln>
                  <a:noFill/>
                </a:ln>
                <a:solidFill>
                  <a:srgbClr val="000000"/>
                </a:solidFill>
                <a:effectLst/>
                <a:uLnTx/>
                <a:uFillTx/>
                <a:latin typeface="Gill Sans MT" pitchFamily="34" charset="0"/>
                <a:ea typeface="ＭＳ Ｐゴシック" pitchFamily="34" charset="-128"/>
                <a:cs typeface="Arial"/>
              </a:rPr>
              <a:t> transmission and receipt</a:t>
            </a:r>
            <a:r>
              <a:rPr kumimoji="0" lang="en-US" altLang="zh-CN" sz="2000" b="0" i="1" u="none" strike="noStrike" kern="1200" cap="none" spc="0" normalizeH="0" baseline="0" noProof="0" dirty="0">
                <a:ln>
                  <a:noFill/>
                </a:ln>
                <a:solidFill>
                  <a:srgbClr val="FF0000"/>
                </a:solidFill>
                <a:effectLst/>
                <a:uLnTx/>
                <a:uFillTx/>
                <a:latin typeface="Arial" charset="0"/>
                <a:ea typeface="ＭＳ Ｐゴシック" pitchFamily="34" charset="-128"/>
                <a:cs typeface="Arial"/>
              </a:rPr>
              <a:t> .</a:t>
            </a:r>
          </a:p>
        </p:txBody>
      </p:sp>
      <p:sp>
        <p:nvSpPr>
          <p:cNvPr id="43015" name="Rectangle 6"/>
          <p:cNvSpPr>
            <a:spLocks noChangeArrowheads="1"/>
          </p:cNvSpPr>
          <p:nvPr/>
        </p:nvSpPr>
        <p:spPr bwMode="auto">
          <a:xfrm>
            <a:off x="4335463" y="3962400"/>
            <a:ext cx="4503737" cy="2362200"/>
          </a:xfrm>
          <a:prstGeom prst="rect">
            <a:avLst/>
          </a:prstGeom>
          <a:noFill/>
          <a:ln w="19050">
            <a:solidFill>
              <a:srgbClr val="000099"/>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zh-CN" sz="1800" b="0" i="0" u="none" strike="noStrike" kern="1200" cap="none" spc="0" normalizeH="0" baseline="0" noProof="0" dirty="0">
              <a:ln>
                <a:noFill/>
              </a:ln>
              <a:solidFill>
                <a:srgbClr val="000000"/>
              </a:solidFill>
              <a:effectLst/>
              <a:uLnTx/>
              <a:uFillTx/>
              <a:latin typeface="Times New Roman" pitchFamily="18" charset="0"/>
              <a:ea typeface="ＭＳ Ｐゴシック" pitchFamily="34" charset="-128"/>
              <a:cs typeface="Arial"/>
            </a:endParaRPr>
          </a:p>
        </p:txBody>
      </p:sp>
    </p:spTree>
    <p:extLst>
      <p:ext uri="{BB962C8B-B14F-4D97-AF65-F5344CB8AC3E}">
        <p14:creationId xmlns:p14="http://schemas.microsoft.com/office/powerpoint/2010/main" val="275043568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3"/>
          <p:cNvSpPr>
            <a:spLocks noGrp="1" noChangeArrowheads="1"/>
          </p:cNvSpPr>
          <p:nvPr>
            <p:ph type="body" sz="half" idx="4294967295"/>
          </p:nvPr>
        </p:nvSpPr>
        <p:spPr>
          <a:xfrm>
            <a:off x="533400" y="1371600"/>
            <a:ext cx="8153400" cy="685800"/>
          </a:xfrm>
        </p:spPr>
        <p:txBody>
          <a:bodyPr/>
          <a:lstStyle/>
          <a:p>
            <a:pPr eaLnBrk="1" hangingPunct="1">
              <a:buFont typeface="Wingdings" pitchFamily="2" charset="2"/>
              <a:buNone/>
            </a:pPr>
            <a:r>
              <a:rPr lang="en-US" altLang="zh-CN">
                <a:ea typeface="ＭＳ Ｐゴシック" pitchFamily="34" charset="-128"/>
              </a:rPr>
              <a:t>a human protocol and a computer network protocol:</a:t>
            </a:r>
          </a:p>
          <a:p>
            <a:pPr eaLnBrk="1" hangingPunct="1">
              <a:buFont typeface="Wingdings" pitchFamily="2" charset="2"/>
              <a:buNone/>
            </a:pPr>
            <a:endParaRPr lang="en-US" altLang="zh-CN">
              <a:ea typeface="ＭＳ Ｐゴシック" pitchFamily="34" charset="-128"/>
            </a:endParaRPr>
          </a:p>
        </p:txBody>
      </p:sp>
      <p:sp>
        <p:nvSpPr>
          <p:cNvPr id="45059" name="Rectangle 8"/>
          <p:cNvSpPr>
            <a:spLocks noChangeArrowheads="1"/>
          </p:cNvSpPr>
          <p:nvPr/>
        </p:nvSpPr>
        <p:spPr bwMode="auto">
          <a:xfrm>
            <a:off x="628650" y="5862638"/>
            <a:ext cx="44196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marL="342900" marR="0" lvl="0" indent="-342900" algn="l" defTabSz="914400" rtl="0" eaLnBrk="0" fontAlgn="base" latinLnBrk="0" hangingPunct="0">
              <a:lnSpc>
                <a:spcPct val="100000"/>
              </a:lnSpc>
              <a:spcBef>
                <a:spcPct val="20000"/>
              </a:spcBef>
              <a:spcAft>
                <a:spcPct val="0"/>
              </a:spcAft>
              <a:buClr>
                <a:srgbClr val="3333CC"/>
              </a:buClr>
              <a:buSzPct val="85000"/>
              <a:buFont typeface="Wingdings" pitchFamily="2" charset="2"/>
              <a:buNone/>
              <a:tabLst/>
              <a:defRPr/>
            </a:pPr>
            <a:r>
              <a:rPr kumimoji="0" lang="en-US" altLang="zh-CN" sz="2800" b="0" i="1" u="none" strike="noStrike" kern="1200" cap="none" spc="0" normalizeH="0" baseline="0" noProof="0">
                <a:ln>
                  <a:noFill/>
                </a:ln>
                <a:solidFill>
                  <a:srgbClr val="CC0000"/>
                </a:solidFill>
                <a:effectLst/>
                <a:uLnTx/>
                <a:uFillTx/>
                <a:latin typeface="Gill Sans MT" pitchFamily="34" charset="0"/>
                <a:ea typeface="ＭＳ Ｐゴシック" pitchFamily="34" charset="-128"/>
                <a:cs typeface="Arial"/>
              </a:rPr>
              <a:t>Q:</a:t>
            </a:r>
            <a:r>
              <a:rPr kumimoji="0" lang="en-US" altLang="zh-CN" sz="2800" b="0" i="0" u="none" strike="noStrike" kern="1200" cap="none" spc="0" normalizeH="0" baseline="0" noProof="0">
                <a:ln>
                  <a:noFill/>
                </a:ln>
                <a:solidFill>
                  <a:srgbClr val="000000"/>
                </a:solidFill>
                <a:effectLst/>
                <a:uLnTx/>
                <a:uFillTx/>
                <a:latin typeface="Gill Sans MT" pitchFamily="34" charset="0"/>
                <a:ea typeface="ＭＳ Ｐゴシック" pitchFamily="34" charset="-128"/>
                <a:cs typeface="Arial"/>
              </a:rPr>
              <a:t> other human protocols? </a:t>
            </a:r>
          </a:p>
        </p:txBody>
      </p:sp>
      <p:sp>
        <p:nvSpPr>
          <p:cNvPr id="45060" name="Line 10"/>
          <p:cNvSpPr>
            <a:spLocks noChangeShapeType="1"/>
          </p:cNvSpPr>
          <p:nvPr/>
        </p:nvSpPr>
        <p:spPr bwMode="auto">
          <a:xfrm>
            <a:off x="1257300" y="2771775"/>
            <a:ext cx="1762125" cy="276225"/>
          </a:xfrm>
          <a:prstGeom prst="line">
            <a:avLst/>
          </a:prstGeom>
          <a:noFill/>
          <a:ln w="28575">
            <a:solidFill>
              <a:srgbClr val="CC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charset="0"/>
              <a:ea typeface="ＭＳ Ｐゴシック" pitchFamily="34" charset="-128"/>
              <a:cs typeface="Arial"/>
            </a:endParaRPr>
          </a:p>
        </p:txBody>
      </p:sp>
      <p:pic>
        <p:nvPicPr>
          <p:cNvPr id="45061" name="Picture 62" descr="Alic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9613" y="2376488"/>
            <a:ext cx="561975" cy="693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062" name="Picture 63" descr="Bob"/>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28963" y="2771775"/>
            <a:ext cx="676275" cy="69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063" name="Text Box 64"/>
          <p:cNvSpPr txBox="1">
            <a:spLocks noChangeArrowheads="1"/>
          </p:cNvSpPr>
          <p:nvPr/>
        </p:nvSpPr>
        <p:spPr bwMode="auto">
          <a:xfrm>
            <a:off x="1698625" y="2484438"/>
            <a:ext cx="4730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400" b="0" i="0" u="none" strike="noStrike" kern="1200" cap="none" spc="0" normalizeH="0" baseline="0" noProof="0">
                <a:ln>
                  <a:noFill/>
                </a:ln>
                <a:solidFill>
                  <a:srgbClr val="CC0000"/>
                </a:solidFill>
                <a:effectLst/>
                <a:uLnTx/>
                <a:uFillTx/>
                <a:latin typeface="Arial" charset="0"/>
                <a:ea typeface="ＭＳ Ｐゴシック" pitchFamily="34" charset="-128"/>
                <a:cs typeface="Arial"/>
              </a:rPr>
              <a:t>Hi</a:t>
            </a:r>
          </a:p>
        </p:txBody>
      </p:sp>
      <p:sp>
        <p:nvSpPr>
          <p:cNvPr id="45064" name="Line 66"/>
          <p:cNvSpPr>
            <a:spLocks noChangeShapeType="1"/>
          </p:cNvSpPr>
          <p:nvPr/>
        </p:nvSpPr>
        <p:spPr bwMode="auto">
          <a:xfrm flipV="1">
            <a:off x="949325" y="3330575"/>
            <a:ext cx="2085975" cy="361950"/>
          </a:xfrm>
          <a:prstGeom prst="line">
            <a:avLst/>
          </a:prstGeom>
          <a:noFill/>
          <a:ln w="28575">
            <a:solidFill>
              <a:srgbClr val="CC0000"/>
            </a:solidFill>
            <a:round/>
            <a:headEnd type="triangle" w="med" len="me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charset="0"/>
              <a:ea typeface="ＭＳ Ｐゴシック" pitchFamily="34" charset="-128"/>
              <a:cs typeface="Arial"/>
            </a:endParaRPr>
          </a:p>
        </p:txBody>
      </p:sp>
      <p:sp>
        <p:nvSpPr>
          <p:cNvPr id="45065" name="Text Box 67"/>
          <p:cNvSpPr txBox="1">
            <a:spLocks noChangeArrowheads="1"/>
          </p:cNvSpPr>
          <p:nvPr/>
        </p:nvSpPr>
        <p:spPr bwMode="auto">
          <a:xfrm>
            <a:off x="1689100" y="3108325"/>
            <a:ext cx="4730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400" b="0" i="0" u="none" strike="noStrike" kern="1200" cap="none" spc="0" normalizeH="0" baseline="0" noProof="0">
                <a:ln>
                  <a:noFill/>
                </a:ln>
                <a:solidFill>
                  <a:srgbClr val="CC0000"/>
                </a:solidFill>
                <a:effectLst/>
                <a:uLnTx/>
                <a:uFillTx/>
                <a:latin typeface="Arial" charset="0"/>
                <a:ea typeface="ＭＳ Ｐゴシック" pitchFamily="34" charset="-128"/>
                <a:cs typeface="Arial"/>
              </a:rPr>
              <a:t>Hi</a:t>
            </a:r>
          </a:p>
        </p:txBody>
      </p:sp>
      <p:sp>
        <p:nvSpPr>
          <p:cNvPr id="45066" name="Line 70"/>
          <p:cNvSpPr>
            <a:spLocks noChangeShapeType="1"/>
          </p:cNvSpPr>
          <p:nvPr/>
        </p:nvSpPr>
        <p:spPr bwMode="auto">
          <a:xfrm>
            <a:off x="933450" y="3762375"/>
            <a:ext cx="2162175" cy="438150"/>
          </a:xfrm>
          <a:prstGeom prst="line">
            <a:avLst/>
          </a:prstGeom>
          <a:noFill/>
          <a:ln w="28575">
            <a:solidFill>
              <a:srgbClr val="CC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charset="0"/>
              <a:ea typeface="ＭＳ Ｐゴシック" pitchFamily="34" charset="-128"/>
              <a:cs typeface="Arial"/>
            </a:endParaRPr>
          </a:p>
        </p:txBody>
      </p:sp>
      <p:grpSp>
        <p:nvGrpSpPr>
          <p:cNvPr id="45067" name="Group 72"/>
          <p:cNvGrpSpPr>
            <a:grpSpLocks/>
          </p:cNvGrpSpPr>
          <p:nvPr/>
        </p:nvGrpSpPr>
        <p:grpSpPr bwMode="auto">
          <a:xfrm>
            <a:off x="1471613" y="3694113"/>
            <a:ext cx="1014412" cy="701675"/>
            <a:chOff x="761" y="2747"/>
            <a:chExt cx="639" cy="442"/>
          </a:xfrm>
        </p:grpSpPr>
        <p:sp>
          <p:nvSpPr>
            <p:cNvPr id="45128" name="Rectangle 71"/>
            <p:cNvSpPr>
              <a:spLocks noChangeArrowheads="1"/>
            </p:cNvSpPr>
            <p:nvPr/>
          </p:nvSpPr>
          <p:spPr bwMode="auto">
            <a:xfrm>
              <a:off x="786" y="2790"/>
              <a:ext cx="588" cy="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zh-CN" sz="2400" b="0" i="0" u="none" strike="noStrike" kern="1200" cap="none" spc="0" normalizeH="0" baseline="0" noProof="0">
                <a:ln>
                  <a:noFill/>
                </a:ln>
                <a:solidFill>
                  <a:srgbClr val="CC0000"/>
                </a:solidFill>
                <a:effectLst/>
                <a:uLnTx/>
                <a:uFillTx/>
                <a:latin typeface="Arial" charset="0"/>
                <a:ea typeface="ＭＳ Ｐゴシック" pitchFamily="34" charset="-128"/>
                <a:cs typeface="Arial"/>
              </a:endParaRPr>
            </a:p>
          </p:txBody>
        </p:sp>
        <p:sp>
          <p:nvSpPr>
            <p:cNvPr id="45129" name="Text Box 69"/>
            <p:cNvSpPr txBox="1">
              <a:spLocks noChangeArrowheads="1"/>
            </p:cNvSpPr>
            <p:nvPr/>
          </p:nvSpPr>
          <p:spPr bwMode="auto">
            <a:xfrm>
              <a:off x="761" y="2747"/>
              <a:ext cx="639" cy="44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CC0000"/>
                  </a:solidFill>
                  <a:effectLst/>
                  <a:uLnTx/>
                  <a:uFillTx/>
                  <a:latin typeface="Arial" charset="0"/>
                  <a:ea typeface="ＭＳ Ｐゴシック" pitchFamily="34" charset="-128"/>
                  <a:cs typeface="Arial"/>
                </a:rPr>
                <a:t>Got the</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CC0000"/>
                  </a:solidFill>
                  <a:effectLst/>
                  <a:uLnTx/>
                  <a:uFillTx/>
                  <a:latin typeface="Arial" charset="0"/>
                  <a:ea typeface="ＭＳ Ｐゴシック" pitchFamily="34" charset="-128"/>
                  <a:cs typeface="Arial"/>
                </a:rPr>
                <a:t>time?</a:t>
              </a:r>
            </a:p>
          </p:txBody>
        </p:sp>
      </p:grpSp>
      <p:sp>
        <p:nvSpPr>
          <p:cNvPr id="45068" name="Line 73"/>
          <p:cNvSpPr>
            <a:spLocks noChangeShapeType="1"/>
          </p:cNvSpPr>
          <p:nvPr/>
        </p:nvSpPr>
        <p:spPr bwMode="auto">
          <a:xfrm flipV="1">
            <a:off x="1095375" y="4333875"/>
            <a:ext cx="1952625" cy="333375"/>
          </a:xfrm>
          <a:prstGeom prst="line">
            <a:avLst/>
          </a:prstGeom>
          <a:noFill/>
          <a:ln w="28575">
            <a:solidFill>
              <a:srgbClr val="CC0000"/>
            </a:solidFill>
            <a:round/>
            <a:headEnd type="triangle" w="med" len="me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charset="0"/>
              <a:ea typeface="ＭＳ Ｐゴシック" pitchFamily="34" charset="-128"/>
              <a:cs typeface="Arial"/>
            </a:endParaRPr>
          </a:p>
        </p:txBody>
      </p:sp>
      <p:grpSp>
        <p:nvGrpSpPr>
          <p:cNvPr id="45069" name="Group 76"/>
          <p:cNvGrpSpPr>
            <a:grpSpLocks/>
          </p:cNvGrpSpPr>
          <p:nvPr/>
        </p:nvGrpSpPr>
        <p:grpSpPr bwMode="auto">
          <a:xfrm>
            <a:off x="1565275" y="4338638"/>
            <a:ext cx="796925" cy="457200"/>
            <a:chOff x="1046" y="2771"/>
            <a:chExt cx="502" cy="288"/>
          </a:xfrm>
        </p:grpSpPr>
        <p:sp>
          <p:nvSpPr>
            <p:cNvPr id="45126" name="Rectangle 75"/>
            <p:cNvSpPr>
              <a:spLocks noChangeArrowheads="1"/>
            </p:cNvSpPr>
            <p:nvPr/>
          </p:nvSpPr>
          <p:spPr bwMode="auto">
            <a:xfrm>
              <a:off x="1104" y="2820"/>
              <a:ext cx="444" cy="18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zh-CN" sz="2400" b="0" i="0" u="none" strike="noStrike" kern="1200" cap="none" spc="0" normalizeH="0" baseline="0" noProof="0">
                <a:ln>
                  <a:noFill/>
                </a:ln>
                <a:solidFill>
                  <a:srgbClr val="CC0000"/>
                </a:solidFill>
                <a:effectLst/>
                <a:uLnTx/>
                <a:uFillTx/>
                <a:latin typeface="Arial" charset="0"/>
                <a:ea typeface="ＭＳ Ｐゴシック" pitchFamily="34" charset="-128"/>
                <a:cs typeface="Arial"/>
              </a:endParaRPr>
            </a:p>
          </p:txBody>
        </p:sp>
        <p:sp>
          <p:nvSpPr>
            <p:cNvPr id="45127" name="Text Box 74"/>
            <p:cNvSpPr txBox="1">
              <a:spLocks noChangeArrowheads="1"/>
            </p:cNvSpPr>
            <p:nvPr/>
          </p:nvSpPr>
          <p:spPr bwMode="auto">
            <a:xfrm>
              <a:off x="1046" y="2771"/>
              <a:ext cx="49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400" b="0" i="0" u="none" strike="noStrike" kern="1200" cap="none" spc="0" normalizeH="0" baseline="0" noProof="0">
                  <a:ln>
                    <a:noFill/>
                  </a:ln>
                  <a:solidFill>
                    <a:srgbClr val="CC0000"/>
                  </a:solidFill>
                  <a:effectLst/>
                  <a:uLnTx/>
                  <a:uFillTx/>
                  <a:latin typeface="Arial" charset="0"/>
                  <a:ea typeface="ＭＳ Ｐゴシック" pitchFamily="34" charset="-128"/>
                  <a:cs typeface="Arial"/>
                </a:rPr>
                <a:t>2:00</a:t>
              </a:r>
            </a:p>
          </p:txBody>
        </p:sp>
      </p:grpSp>
      <p:sp>
        <p:nvSpPr>
          <p:cNvPr id="45070" name="Line 85"/>
          <p:cNvSpPr>
            <a:spLocks noChangeShapeType="1"/>
          </p:cNvSpPr>
          <p:nvPr/>
        </p:nvSpPr>
        <p:spPr bwMode="auto">
          <a:xfrm flipV="1">
            <a:off x="5165725" y="4525963"/>
            <a:ext cx="2343150" cy="428625"/>
          </a:xfrm>
          <a:prstGeom prst="line">
            <a:avLst/>
          </a:prstGeom>
          <a:noFill/>
          <a:ln w="28575">
            <a:solidFill>
              <a:srgbClr val="CC0000"/>
            </a:solidFill>
            <a:round/>
            <a:headEnd type="triangle" w="med" len="me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charset="0"/>
              <a:ea typeface="ＭＳ Ｐゴシック" pitchFamily="34" charset="-128"/>
              <a:cs typeface="Arial"/>
            </a:endParaRPr>
          </a:p>
        </p:txBody>
      </p:sp>
      <p:sp>
        <p:nvSpPr>
          <p:cNvPr id="45071" name="Line 89"/>
          <p:cNvSpPr>
            <a:spLocks noChangeShapeType="1"/>
          </p:cNvSpPr>
          <p:nvPr/>
        </p:nvSpPr>
        <p:spPr bwMode="auto">
          <a:xfrm>
            <a:off x="5180013" y="2811463"/>
            <a:ext cx="2176462" cy="347662"/>
          </a:xfrm>
          <a:prstGeom prst="line">
            <a:avLst/>
          </a:prstGeom>
          <a:noFill/>
          <a:ln w="28575">
            <a:solidFill>
              <a:srgbClr val="CC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charset="0"/>
              <a:ea typeface="ＭＳ Ｐゴシック" pitchFamily="34" charset="-128"/>
              <a:cs typeface="Arial"/>
            </a:endParaRPr>
          </a:p>
        </p:txBody>
      </p:sp>
      <p:sp>
        <p:nvSpPr>
          <p:cNvPr id="45072" name="Line 90"/>
          <p:cNvSpPr>
            <a:spLocks noChangeShapeType="1"/>
          </p:cNvSpPr>
          <p:nvPr/>
        </p:nvSpPr>
        <p:spPr bwMode="auto">
          <a:xfrm flipV="1">
            <a:off x="5118100" y="3317875"/>
            <a:ext cx="2216150" cy="398463"/>
          </a:xfrm>
          <a:prstGeom prst="line">
            <a:avLst/>
          </a:prstGeom>
          <a:noFill/>
          <a:ln w="28575">
            <a:solidFill>
              <a:srgbClr val="CC0000"/>
            </a:solidFill>
            <a:round/>
            <a:headEnd type="triangle" w="med" len="me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charset="0"/>
              <a:ea typeface="ＭＳ Ｐゴシック" pitchFamily="34" charset="-128"/>
              <a:cs typeface="Arial"/>
            </a:endParaRPr>
          </a:p>
        </p:txBody>
      </p:sp>
      <p:sp>
        <p:nvSpPr>
          <p:cNvPr id="45073" name="Rectangle 92"/>
          <p:cNvSpPr>
            <a:spLocks noChangeArrowheads="1"/>
          </p:cNvSpPr>
          <p:nvPr/>
        </p:nvSpPr>
        <p:spPr bwMode="auto">
          <a:xfrm>
            <a:off x="5553075" y="3340100"/>
            <a:ext cx="1438275" cy="3937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zh-CN" sz="2400" b="0" i="0" u="none" strike="noStrike" kern="1200" cap="none" spc="0" normalizeH="0" baseline="0" noProof="0">
              <a:ln>
                <a:noFill/>
              </a:ln>
              <a:solidFill>
                <a:srgbClr val="CC0000"/>
              </a:solidFill>
              <a:effectLst/>
              <a:uLnTx/>
              <a:uFillTx/>
              <a:latin typeface="Arial" charset="0"/>
              <a:ea typeface="ＭＳ Ｐゴシック" pitchFamily="34" charset="-128"/>
              <a:cs typeface="Arial"/>
            </a:endParaRPr>
          </a:p>
        </p:txBody>
      </p:sp>
      <p:sp>
        <p:nvSpPr>
          <p:cNvPr id="45074" name="Text Box 91"/>
          <p:cNvSpPr txBox="1">
            <a:spLocks noChangeArrowheads="1"/>
          </p:cNvSpPr>
          <p:nvPr/>
        </p:nvSpPr>
        <p:spPr bwMode="auto">
          <a:xfrm>
            <a:off x="5370513" y="3341688"/>
            <a:ext cx="1809750"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marL="0" marR="0" lvl="0" indent="0" algn="ctr" defTabSz="914400" rtl="0" eaLnBrk="0" fontAlgn="base" latinLnBrk="0" hangingPunct="0">
              <a:lnSpc>
                <a:spcPct val="85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rgbClr val="CC0000"/>
                </a:solidFill>
                <a:effectLst/>
                <a:uLnTx/>
                <a:uFillTx/>
                <a:latin typeface="Arial" charset="0"/>
                <a:ea typeface="ＭＳ Ｐゴシック" pitchFamily="34" charset="-128"/>
                <a:cs typeface="Arial"/>
              </a:rPr>
              <a:t>TCP connection</a:t>
            </a:r>
          </a:p>
          <a:p>
            <a:pPr marL="0" marR="0" lvl="0" indent="0" algn="ctr" defTabSz="914400" rtl="0" eaLnBrk="0" fontAlgn="base" latinLnBrk="0" hangingPunct="0">
              <a:lnSpc>
                <a:spcPct val="85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rgbClr val="CC0000"/>
                </a:solidFill>
                <a:effectLst/>
                <a:uLnTx/>
                <a:uFillTx/>
                <a:latin typeface="Arial" charset="0"/>
                <a:ea typeface="ＭＳ Ｐゴシック" pitchFamily="34" charset="-128"/>
                <a:cs typeface="Arial"/>
              </a:rPr>
              <a:t>response</a:t>
            </a:r>
          </a:p>
        </p:txBody>
      </p:sp>
      <p:sp>
        <p:nvSpPr>
          <p:cNvPr id="45075" name="Line 94"/>
          <p:cNvSpPr>
            <a:spLocks noChangeShapeType="1"/>
          </p:cNvSpPr>
          <p:nvPr/>
        </p:nvSpPr>
        <p:spPr bwMode="auto">
          <a:xfrm>
            <a:off x="5165725" y="3963988"/>
            <a:ext cx="2400300" cy="419100"/>
          </a:xfrm>
          <a:prstGeom prst="line">
            <a:avLst/>
          </a:prstGeom>
          <a:noFill/>
          <a:ln w="28575">
            <a:solidFill>
              <a:srgbClr val="CC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charset="0"/>
              <a:ea typeface="ＭＳ Ｐゴシック" pitchFamily="34" charset="-128"/>
              <a:cs typeface="Arial"/>
            </a:endParaRPr>
          </a:p>
        </p:txBody>
      </p:sp>
      <p:grpSp>
        <p:nvGrpSpPr>
          <p:cNvPr id="45076" name="Group 97"/>
          <p:cNvGrpSpPr>
            <a:grpSpLocks/>
          </p:cNvGrpSpPr>
          <p:nvPr/>
        </p:nvGrpSpPr>
        <p:grpSpPr bwMode="auto">
          <a:xfrm>
            <a:off x="5378450" y="4029075"/>
            <a:ext cx="3794125" cy="366713"/>
            <a:chOff x="3212" y="2597"/>
            <a:chExt cx="2390" cy="231"/>
          </a:xfrm>
        </p:grpSpPr>
        <p:sp>
          <p:nvSpPr>
            <p:cNvPr id="45124" name="Rectangle 96"/>
            <p:cNvSpPr>
              <a:spLocks noChangeArrowheads="1"/>
            </p:cNvSpPr>
            <p:nvPr/>
          </p:nvSpPr>
          <p:spPr bwMode="auto">
            <a:xfrm>
              <a:off x="3252" y="2628"/>
              <a:ext cx="2100" cy="11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zh-CN" sz="2400" b="0" i="0" u="none" strike="noStrike" kern="1200" cap="none" spc="0" normalizeH="0" baseline="0" noProof="0">
                <a:ln>
                  <a:noFill/>
                </a:ln>
                <a:solidFill>
                  <a:srgbClr val="CC0000"/>
                </a:solidFill>
                <a:effectLst/>
                <a:uLnTx/>
                <a:uFillTx/>
                <a:latin typeface="Arial" charset="0"/>
                <a:ea typeface="ＭＳ Ｐゴシック" pitchFamily="34" charset="-128"/>
                <a:cs typeface="Arial"/>
              </a:endParaRPr>
            </a:p>
          </p:txBody>
        </p:sp>
        <p:sp>
          <p:nvSpPr>
            <p:cNvPr id="45125" name="Text Box 95"/>
            <p:cNvSpPr txBox="1">
              <a:spLocks noChangeArrowheads="1"/>
            </p:cNvSpPr>
            <p:nvPr/>
          </p:nvSpPr>
          <p:spPr bwMode="auto">
            <a:xfrm>
              <a:off x="3212" y="2597"/>
              <a:ext cx="239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rgbClr val="CC0000"/>
                  </a:solidFill>
                  <a:effectLst/>
                  <a:uLnTx/>
                  <a:uFillTx/>
                  <a:latin typeface="Arial" charset="0"/>
                  <a:ea typeface="ＭＳ Ｐゴシック" pitchFamily="34" charset="-128"/>
                  <a:cs typeface="Arial"/>
                </a:rPr>
                <a:t>Get</a:t>
              </a:r>
              <a:r>
                <a:rPr kumimoji="0" lang="en-US" altLang="zh-CN" sz="1400" b="0" i="0" u="none" strike="noStrike" kern="1200" cap="none" spc="0" normalizeH="0" baseline="0" noProof="0">
                  <a:ln>
                    <a:noFill/>
                  </a:ln>
                  <a:solidFill>
                    <a:srgbClr val="CC0000"/>
                  </a:solidFill>
                  <a:effectLst/>
                  <a:uLnTx/>
                  <a:uFillTx/>
                  <a:latin typeface="Arial" charset="0"/>
                  <a:ea typeface="ＭＳ Ｐゴシック" pitchFamily="34" charset="-128"/>
                  <a:cs typeface="Arial"/>
                </a:rPr>
                <a:t> http://www.awl.com/kurose-ross</a:t>
              </a:r>
              <a:endParaRPr kumimoji="0" lang="en-US" altLang="zh-CN" sz="2400" b="0" i="0" u="none" strike="noStrike" kern="1200" cap="none" spc="0" normalizeH="0" baseline="0" noProof="0">
                <a:ln>
                  <a:noFill/>
                </a:ln>
                <a:solidFill>
                  <a:srgbClr val="CC0000"/>
                </a:solidFill>
                <a:effectLst/>
                <a:uLnTx/>
                <a:uFillTx/>
                <a:latin typeface="Arial" charset="0"/>
                <a:ea typeface="ＭＳ Ｐゴシック" pitchFamily="34" charset="-128"/>
                <a:cs typeface="Arial"/>
              </a:endParaRPr>
            </a:p>
          </p:txBody>
        </p:sp>
      </p:grpSp>
      <p:sp>
        <p:nvSpPr>
          <p:cNvPr id="45077" name="Rectangle 99"/>
          <p:cNvSpPr>
            <a:spLocks noChangeArrowheads="1"/>
          </p:cNvSpPr>
          <p:nvPr/>
        </p:nvSpPr>
        <p:spPr bwMode="auto">
          <a:xfrm>
            <a:off x="5934075" y="4624388"/>
            <a:ext cx="919163" cy="2952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zh-CN" sz="2400" b="0" i="0" u="none" strike="noStrike" kern="1200" cap="none" spc="0" normalizeH="0" baseline="0" noProof="0">
              <a:ln>
                <a:noFill/>
              </a:ln>
              <a:solidFill>
                <a:srgbClr val="CC0000"/>
              </a:solidFill>
              <a:effectLst/>
              <a:uLnTx/>
              <a:uFillTx/>
              <a:latin typeface="Arial" charset="0"/>
              <a:ea typeface="ＭＳ Ｐゴシック" pitchFamily="34" charset="-128"/>
              <a:cs typeface="Arial"/>
            </a:endParaRPr>
          </a:p>
        </p:txBody>
      </p:sp>
      <p:sp>
        <p:nvSpPr>
          <p:cNvPr id="45078" name="Text Box 100"/>
          <p:cNvSpPr txBox="1">
            <a:spLocks noChangeArrowheads="1"/>
          </p:cNvSpPr>
          <p:nvPr/>
        </p:nvSpPr>
        <p:spPr bwMode="auto">
          <a:xfrm>
            <a:off x="5900738" y="4510088"/>
            <a:ext cx="9302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400" b="0" i="0" u="none" strike="noStrike" kern="1200" cap="none" spc="0" normalizeH="0" baseline="0" noProof="0">
                <a:ln>
                  <a:noFill/>
                </a:ln>
                <a:solidFill>
                  <a:srgbClr val="CC0000"/>
                </a:solidFill>
                <a:effectLst/>
                <a:uLnTx/>
                <a:uFillTx/>
                <a:latin typeface="Arial" charset="0"/>
                <a:ea typeface="ＭＳ Ｐゴシック" pitchFamily="34" charset="-128"/>
                <a:cs typeface="Arial"/>
              </a:rPr>
              <a:t>&lt;file&gt;</a:t>
            </a:r>
          </a:p>
        </p:txBody>
      </p:sp>
      <p:sp>
        <p:nvSpPr>
          <p:cNvPr id="45079" name="Line 101"/>
          <p:cNvSpPr>
            <a:spLocks noChangeShapeType="1"/>
          </p:cNvSpPr>
          <p:nvPr/>
        </p:nvSpPr>
        <p:spPr bwMode="auto">
          <a:xfrm>
            <a:off x="4057650" y="2068513"/>
            <a:ext cx="0" cy="3573462"/>
          </a:xfrm>
          <a:prstGeom prst="line">
            <a:avLst/>
          </a:prstGeom>
          <a:noFill/>
          <a:ln w="19050">
            <a:solidFill>
              <a:schemeClr val="bg2"/>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charset="0"/>
              <a:ea typeface="ＭＳ Ｐゴシック" pitchFamily="34" charset="-128"/>
              <a:cs typeface="Arial"/>
            </a:endParaRPr>
          </a:p>
        </p:txBody>
      </p:sp>
      <p:grpSp>
        <p:nvGrpSpPr>
          <p:cNvPr id="45080" name="Group 105"/>
          <p:cNvGrpSpPr>
            <a:grpSpLocks/>
          </p:cNvGrpSpPr>
          <p:nvPr/>
        </p:nvGrpSpPr>
        <p:grpSpPr bwMode="auto">
          <a:xfrm>
            <a:off x="3735388" y="4972050"/>
            <a:ext cx="720725" cy="396875"/>
            <a:chOff x="2198" y="3221"/>
            <a:chExt cx="454" cy="250"/>
          </a:xfrm>
        </p:grpSpPr>
        <p:sp>
          <p:nvSpPr>
            <p:cNvPr id="45122" name="Rectangle 104"/>
            <p:cNvSpPr>
              <a:spLocks noChangeArrowheads="1"/>
            </p:cNvSpPr>
            <p:nvPr/>
          </p:nvSpPr>
          <p:spPr bwMode="auto">
            <a:xfrm>
              <a:off x="2244" y="3282"/>
              <a:ext cx="408" cy="16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zh-CN" sz="2400" b="0" i="0" u="none" strike="noStrike" kern="1200" cap="none" spc="0" normalizeH="0" baseline="0" noProof="0">
                <a:ln>
                  <a:noFill/>
                </a:ln>
                <a:solidFill>
                  <a:srgbClr val="000000"/>
                </a:solidFill>
                <a:effectLst/>
                <a:uLnTx/>
                <a:uFillTx/>
                <a:latin typeface="Times New Roman" pitchFamily="18" charset="0"/>
                <a:ea typeface="ＭＳ Ｐゴシック" pitchFamily="34" charset="-128"/>
                <a:cs typeface="Arial"/>
              </a:endParaRPr>
            </a:p>
          </p:txBody>
        </p:sp>
        <p:sp>
          <p:nvSpPr>
            <p:cNvPr id="45123" name="Text Box 102"/>
            <p:cNvSpPr txBox="1">
              <a:spLocks noChangeArrowheads="1"/>
            </p:cNvSpPr>
            <p:nvPr/>
          </p:nvSpPr>
          <p:spPr bwMode="auto">
            <a:xfrm>
              <a:off x="2198" y="3221"/>
              <a:ext cx="41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808080"/>
                  </a:solidFill>
                  <a:effectLst/>
                  <a:uLnTx/>
                  <a:uFillTx/>
                  <a:latin typeface="Arial" charset="0"/>
                  <a:ea typeface="ＭＳ Ｐゴシック" pitchFamily="34" charset="-128"/>
                  <a:cs typeface="Arial"/>
                </a:rPr>
                <a:t>time</a:t>
              </a:r>
            </a:p>
          </p:txBody>
        </p:sp>
      </p:grpSp>
      <p:sp>
        <p:nvSpPr>
          <p:cNvPr id="45081" name="Rectangle 52"/>
          <p:cNvSpPr>
            <a:spLocks noChangeArrowheads="1"/>
          </p:cNvSpPr>
          <p:nvPr/>
        </p:nvSpPr>
        <p:spPr bwMode="auto">
          <a:xfrm>
            <a:off x="5465763" y="2751138"/>
            <a:ext cx="1365250" cy="43973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zh-CN" sz="2400" b="0" i="0" u="none" strike="noStrike" kern="1200" cap="none" spc="0" normalizeH="0" baseline="0" noProof="0">
              <a:ln>
                <a:noFill/>
              </a:ln>
              <a:solidFill>
                <a:srgbClr val="000000"/>
              </a:solidFill>
              <a:effectLst/>
              <a:uLnTx/>
              <a:uFillTx/>
              <a:latin typeface="Arial" charset="0"/>
              <a:ea typeface="ＭＳ Ｐゴシック" pitchFamily="34" charset="-128"/>
              <a:cs typeface="Arial"/>
            </a:endParaRPr>
          </a:p>
        </p:txBody>
      </p:sp>
      <p:sp>
        <p:nvSpPr>
          <p:cNvPr id="45082" name="Text Box 91"/>
          <p:cNvSpPr txBox="1">
            <a:spLocks noChangeArrowheads="1"/>
          </p:cNvSpPr>
          <p:nvPr/>
        </p:nvSpPr>
        <p:spPr bwMode="auto">
          <a:xfrm>
            <a:off x="5414963" y="2682875"/>
            <a:ext cx="1809750"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marL="0" marR="0" lvl="0" indent="0" algn="ctr" defTabSz="914400" rtl="0" eaLnBrk="0" fontAlgn="base" latinLnBrk="0" hangingPunct="0">
              <a:lnSpc>
                <a:spcPct val="85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rgbClr val="CC0000"/>
                </a:solidFill>
                <a:effectLst/>
                <a:uLnTx/>
                <a:uFillTx/>
                <a:latin typeface="Arial" charset="0"/>
                <a:ea typeface="ＭＳ Ｐゴシック" pitchFamily="34" charset="-128"/>
                <a:cs typeface="Arial"/>
              </a:rPr>
              <a:t>TCP connection</a:t>
            </a:r>
          </a:p>
          <a:p>
            <a:pPr marL="0" marR="0" lvl="0" indent="0" algn="ctr" defTabSz="914400" rtl="0" eaLnBrk="0" fontAlgn="base" latinLnBrk="0" hangingPunct="0">
              <a:lnSpc>
                <a:spcPct val="85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rgbClr val="CC0000"/>
                </a:solidFill>
                <a:effectLst/>
                <a:uLnTx/>
                <a:uFillTx/>
                <a:latin typeface="Arial" charset="0"/>
                <a:ea typeface="ＭＳ Ｐゴシック" pitchFamily="34" charset="-128"/>
                <a:cs typeface="Arial"/>
              </a:rPr>
              <a:t>request</a:t>
            </a:r>
          </a:p>
        </p:txBody>
      </p:sp>
      <p:sp>
        <p:nvSpPr>
          <p:cNvPr id="45084" name="Rectangle 2"/>
          <p:cNvSpPr>
            <a:spLocks noChangeArrowheads="1"/>
          </p:cNvSpPr>
          <p:nvPr/>
        </p:nvSpPr>
        <p:spPr bwMode="auto">
          <a:xfrm>
            <a:off x="487362" y="206375"/>
            <a:ext cx="7793037" cy="86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4000" b="1" i="0" u="none" strike="noStrike" kern="1200" cap="none" spc="0" normalizeH="0" baseline="0" noProof="0" dirty="0">
                <a:ln>
                  <a:noFill/>
                </a:ln>
                <a:solidFill>
                  <a:srgbClr val="000099"/>
                </a:solidFill>
                <a:effectLst/>
                <a:uLnTx/>
                <a:uFillTx/>
                <a:latin typeface="Gill Sans MT" pitchFamily="34" charset="0"/>
                <a:ea typeface="ＭＳ Ｐゴシック" pitchFamily="34" charset="-128"/>
                <a:cs typeface="Arial"/>
              </a:rPr>
              <a:t>What</a:t>
            </a:r>
            <a:r>
              <a:rPr kumimoji="0" lang="ja-JP" altLang="en-US" sz="4000" b="1" i="0" u="none" strike="noStrike" kern="1200" cap="none" spc="0" normalizeH="0" baseline="0" noProof="0" dirty="0">
                <a:ln>
                  <a:noFill/>
                </a:ln>
                <a:solidFill>
                  <a:srgbClr val="000099"/>
                </a:solidFill>
                <a:effectLst/>
                <a:uLnTx/>
                <a:uFillTx/>
                <a:latin typeface="Gill Sans MT" pitchFamily="34" charset="0"/>
                <a:ea typeface="ＭＳ Ｐゴシック" pitchFamily="34" charset="-128"/>
                <a:cs typeface="Arial"/>
              </a:rPr>
              <a:t>’</a:t>
            </a:r>
            <a:r>
              <a:rPr kumimoji="0" lang="en-US" altLang="ja-JP" sz="4000" b="1" i="0" u="none" strike="noStrike" kern="1200" cap="none" spc="0" normalizeH="0" baseline="0" noProof="0" dirty="0">
                <a:ln>
                  <a:noFill/>
                </a:ln>
                <a:solidFill>
                  <a:srgbClr val="000099"/>
                </a:solidFill>
                <a:effectLst/>
                <a:uLnTx/>
                <a:uFillTx/>
                <a:latin typeface="Gill Sans MT" pitchFamily="34" charset="0"/>
                <a:ea typeface="ＭＳ Ｐゴシック" pitchFamily="34" charset="-128"/>
                <a:cs typeface="Arial"/>
              </a:rPr>
              <a:t>s a protocol?	</a:t>
            </a:r>
            <a:r>
              <a:rPr kumimoji="0" lang="zh-CN" altLang="en-US" sz="4000" b="1" i="0" u="none" strike="noStrike" kern="1200" cap="none" spc="0" normalizeH="0" baseline="0" noProof="0" dirty="0">
                <a:ln>
                  <a:noFill/>
                </a:ln>
                <a:solidFill>
                  <a:srgbClr val="000099"/>
                </a:solidFill>
                <a:effectLst/>
                <a:uLnTx/>
                <a:uFillTx/>
                <a:latin typeface="Gill Sans MT" pitchFamily="34" charset="0"/>
                <a:ea typeface="ＭＳ Ｐゴシック" pitchFamily="34" charset="-128"/>
                <a:cs typeface="Arial"/>
              </a:rPr>
              <a:t>协议</a:t>
            </a:r>
            <a:endParaRPr kumimoji="0" lang="en-US" altLang="zh-CN" sz="4000" b="1" i="0" u="none" strike="noStrike" kern="1200" cap="none" spc="0" normalizeH="0" baseline="0" noProof="0" dirty="0">
              <a:ln>
                <a:noFill/>
              </a:ln>
              <a:solidFill>
                <a:srgbClr val="000099"/>
              </a:solidFill>
              <a:effectLst/>
              <a:uLnTx/>
              <a:uFillTx/>
              <a:latin typeface="Gill Sans MT" pitchFamily="34" charset="0"/>
              <a:ea typeface="ＭＳ Ｐゴシック" pitchFamily="34" charset="-128"/>
              <a:cs typeface="Arial"/>
            </a:endParaRPr>
          </a:p>
        </p:txBody>
      </p:sp>
      <p:grpSp>
        <p:nvGrpSpPr>
          <p:cNvPr id="45085" name="Group 57"/>
          <p:cNvGrpSpPr>
            <a:grpSpLocks/>
          </p:cNvGrpSpPr>
          <p:nvPr/>
        </p:nvGrpSpPr>
        <p:grpSpPr bwMode="auto">
          <a:xfrm>
            <a:off x="7412038" y="2782888"/>
            <a:ext cx="431800" cy="755650"/>
            <a:chOff x="4140" y="429"/>
            <a:chExt cx="1425" cy="2396"/>
          </a:xfrm>
        </p:grpSpPr>
        <p:sp>
          <p:nvSpPr>
            <p:cNvPr id="45090" name="Freeform 58"/>
            <p:cNvSpPr>
              <a:spLocks/>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charset="0"/>
                <a:ea typeface="ＭＳ Ｐゴシック" pitchFamily="34" charset="-128"/>
                <a:cs typeface="Arial"/>
              </a:endParaRPr>
            </a:p>
          </p:txBody>
        </p:sp>
        <p:sp>
          <p:nvSpPr>
            <p:cNvPr id="45091" name="Rectangle 59"/>
            <p:cNvSpPr>
              <a:spLocks noChangeArrowheads="1"/>
            </p:cNvSpPr>
            <p:nvPr/>
          </p:nvSpPr>
          <p:spPr bwMode="auto">
            <a:xfrm>
              <a:off x="4208" y="429"/>
              <a:ext cx="1043"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zh-CN" sz="2400" b="0" i="0" u="none" strike="noStrike" kern="1200" cap="none" spc="0" normalizeH="0" baseline="0" noProof="0">
                <a:ln>
                  <a:noFill/>
                </a:ln>
                <a:solidFill>
                  <a:srgbClr val="000000"/>
                </a:solidFill>
                <a:effectLst/>
                <a:uLnTx/>
                <a:uFillTx/>
                <a:latin typeface="Arial" charset="0"/>
                <a:ea typeface="ＭＳ Ｐゴシック" pitchFamily="34" charset="-128"/>
                <a:cs typeface="Arial"/>
              </a:endParaRPr>
            </a:p>
          </p:txBody>
        </p:sp>
        <p:sp>
          <p:nvSpPr>
            <p:cNvPr id="45092" name="Freeform 60"/>
            <p:cNvSpPr>
              <a:spLocks/>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charset="0"/>
                <a:ea typeface="ＭＳ Ｐゴシック" pitchFamily="34" charset="-128"/>
                <a:cs typeface="Arial"/>
              </a:endParaRPr>
            </a:p>
          </p:txBody>
        </p:sp>
        <p:sp>
          <p:nvSpPr>
            <p:cNvPr id="45093" name="Freeform 61"/>
            <p:cNvSpPr>
              <a:spLocks/>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charset="0"/>
                <a:ea typeface="ＭＳ Ｐゴシック" pitchFamily="34" charset="-128"/>
                <a:cs typeface="Arial"/>
              </a:endParaRPr>
            </a:p>
          </p:txBody>
        </p:sp>
        <p:sp>
          <p:nvSpPr>
            <p:cNvPr id="45094" name="Rectangle 62"/>
            <p:cNvSpPr>
              <a:spLocks noChangeArrowheads="1"/>
            </p:cNvSpPr>
            <p:nvPr/>
          </p:nvSpPr>
          <p:spPr bwMode="auto">
            <a:xfrm>
              <a:off x="4213" y="691"/>
              <a:ext cx="597" cy="50"/>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zh-CN" sz="2400" b="0" i="0" u="none" strike="noStrike" kern="1200" cap="none" spc="0" normalizeH="0" baseline="0" noProof="0">
                <a:ln>
                  <a:noFill/>
                </a:ln>
                <a:solidFill>
                  <a:srgbClr val="000000"/>
                </a:solidFill>
                <a:effectLst/>
                <a:uLnTx/>
                <a:uFillTx/>
                <a:latin typeface="Arial" charset="0"/>
                <a:ea typeface="ＭＳ Ｐゴシック" pitchFamily="34" charset="-128"/>
                <a:cs typeface="Arial"/>
              </a:endParaRPr>
            </a:p>
          </p:txBody>
        </p:sp>
        <p:grpSp>
          <p:nvGrpSpPr>
            <p:cNvPr id="45095" name="Group 63"/>
            <p:cNvGrpSpPr>
              <a:grpSpLocks/>
            </p:cNvGrpSpPr>
            <p:nvPr/>
          </p:nvGrpSpPr>
          <p:grpSpPr bwMode="auto">
            <a:xfrm>
              <a:off x="4749" y="668"/>
              <a:ext cx="581" cy="145"/>
              <a:chOff x="614" y="2568"/>
              <a:chExt cx="725" cy="139"/>
            </a:xfrm>
          </p:grpSpPr>
          <p:sp>
            <p:nvSpPr>
              <p:cNvPr id="45120" name="AutoShape 64"/>
              <p:cNvSpPr>
                <a:spLocks noChangeArrowheads="1"/>
              </p:cNvSpPr>
              <p:nvPr/>
            </p:nvSpPr>
            <p:spPr bwMode="auto">
              <a:xfrm>
                <a:off x="612" y="2566"/>
                <a:ext cx="726" cy="140"/>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zh-CN" sz="2400" b="0" i="0" u="none" strike="noStrike" kern="1200" cap="none" spc="0" normalizeH="0" baseline="0" noProof="0">
                  <a:ln>
                    <a:noFill/>
                  </a:ln>
                  <a:solidFill>
                    <a:srgbClr val="000000"/>
                  </a:solidFill>
                  <a:effectLst/>
                  <a:uLnTx/>
                  <a:uFillTx/>
                  <a:latin typeface="Arial" charset="0"/>
                  <a:ea typeface="ＭＳ Ｐゴシック" pitchFamily="34" charset="-128"/>
                  <a:cs typeface="Arial"/>
                </a:endParaRPr>
              </a:p>
            </p:txBody>
          </p:sp>
          <p:sp>
            <p:nvSpPr>
              <p:cNvPr id="45121" name="AutoShape 65"/>
              <p:cNvSpPr>
                <a:spLocks noChangeArrowheads="1"/>
              </p:cNvSpPr>
              <p:nvPr/>
            </p:nvSpPr>
            <p:spPr bwMode="auto">
              <a:xfrm>
                <a:off x="625" y="2580"/>
                <a:ext cx="693"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zh-CN" sz="2400" b="0" i="0" u="none" strike="noStrike" kern="1200" cap="none" spc="0" normalizeH="0" baseline="0" noProof="0">
                  <a:ln>
                    <a:noFill/>
                  </a:ln>
                  <a:solidFill>
                    <a:srgbClr val="000000"/>
                  </a:solidFill>
                  <a:effectLst/>
                  <a:uLnTx/>
                  <a:uFillTx/>
                  <a:latin typeface="Arial" charset="0"/>
                  <a:ea typeface="ＭＳ Ｐゴシック" pitchFamily="34" charset="-128"/>
                  <a:cs typeface="Arial"/>
                </a:endParaRPr>
              </a:p>
            </p:txBody>
          </p:sp>
        </p:grpSp>
        <p:sp>
          <p:nvSpPr>
            <p:cNvPr id="45096" name="Rectangle 66"/>
            <p:cNvSpPr>
              <a:spLocks noChangeArrowheads="1"/>
            </p:cNvSpPr>
            <p:nvPr/>
          </p:nvSpPr>
          <p:spPr bwMode="auto">
            <a:xfrm>
              <a:off x="4224" y="1018"/>
              <a:ext cx="597" cy="50"/>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zh-CN" sz="2400" b="0" i="0" u="none" strike="noStrike" kern="1200" cap="none" spc="0" normalizeH="0" baseline="0" noProof="0">
                <a:ln>
                  <a:noFill/>
                </a:ln>
                <a:solidFill>
                  <a:srgbClr val="000000"/>
                </a:solidFill>
                <a:effectLst/>
                <a:uLnTx/>
                <a:uFillTx/>
                <a:latin typeface="Arial" charset="0"/>
                <a:ea typeface="ＭＳ Ｐゴシック" pitchFamily="34" charset="-128"/>
                <a:cs typeface="Arial"/>
              </a:endParaRPr>
            </a:p>
          </p:txBody>
        </p:sp>
        <p:grpSp>
          <p:nvGrpSpPr>
            <p:cNvPr id="45097" name="Group 67"/>
            <p:cNvGrpSpPr>
              <a:grpSpLocks/>
            </p:cNvGrpSpPr>
            <p:nvPr/>
          </p:nvGrpSpPr>
          <p:grpSpPr bwMode="auto">
            <a:xfrm>
              <a:off x="4747" y="994"/>
              <a:ext cx="581" cy="134"/>
              <a:chOff x="614" y="2568"/>
              <a:chExt cx="725" cy="139"/>
            </a:xfrm>
          </p:grpSpPr>
          <p:sp>
            <p:nvSpPr>
              <p:cNvPr id="45118" name="AutoShape 68"/>
              <p:cNvSpPr>
                <a:spLocks noChangeArrowheads="1"/>
              </p:cNvSpPr>
              <p:nvPr/>
            </p:nvSpPr>
            <p:spPr bwMode="auto">
              <a:xfrm>
                <a:off x="615" y="2567"/>
                <a:ext cx="726" cy="141"/>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zh-CN" sz="2400" b="0" i="0" u="none" strike="noStrike" kern="1200" cap="none" spc="0" normalizeH="0" baseline="0" noProof="0">
                  <a:ln>
                    <a:noFill/>
                  </a:ln>
                  <a:solidFill>
                    <a:srgbClr val="000000"/>
                  </a:solidFill>
                  <a:effectLst/>
                  <a:uLnTx/>
                  <a:uFillTx/>
                  <a:latin typeface="Arial" charset="0"/>
                  <a:ea typeface="ＭＳ Ｐゴシック" pitchFamily="34" charset="-128"/>
                  <a:cs typeface="Arial"/>
                </a:endParaRPr>
              </a:p>
            </p:txBody>
          </p:sp>
          <p:sp>
            <p:nvSpPr>
              <p:cNvPr id="45119" name="AutoShape 69"/>
              <p:cNvSpPr>
                <a:spLocks noChangeArrowheads="1"/>
              </p:cNvSpPr>
              <p:nvPr/>
            </p:nvSpPr>
            <p:spPr bwMode="auto">
              <a:xfrm>
                <a:off x="628" y="2582"/>
                <a:ext cx="693"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zh-CN" sz="2400" b="0" i="0" u="none" strike="noStrike" kern="1200" cap="none" spc="0" normalizeH="0" baseline="0" noProof="0">
                  <a:ln>
                    <a:noFill/>
                  </a:ln>
                  <a:solidFill>
                    <a:srgbClr val="000000"/>
                  </a:solidFill>
                  <a:effectLst/>
                  <a:uLnTx/>
                  <a:uFillTx/>
                  <a:latin typeface="Arial" charset="0"/>
                  <a:ea typeface="ＭＳ Ｐゴシック" pitchFamily="34" charset="-128"/>
                  <a:cs typeface="Arial"/>
                </a:endParaRPr>
              </a:p>
            </p:txBody>
          </p:sp>
        </p:grpSp>
        <p:sp>
          <p:nvSpPr>
            <p:cNvPr id="45098" name="Rectangle 70"/>
            <p:cNvSpPr>
              <a:spLocks noChangeArrowheads="1"/>
            </p:cNvSpPr>
            <p:nvPr/>
          </p:nvSpPr>
          <p:spPr bwMode="auto">
            <a:xfrm>
              <a:off x="4219" y="1360"/>
              <a:ext cx="592" cy="45"/>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zh-CN" sz="2400" b="0" i="0" u="none" strike="noStrike" kern="1200" cap="none" spc="0" normalizeH="0" baseline="0" noProof="0">
                <a:ln>
                  <a:noFill/>
                </a:ln>
                <a:solidFill>
                  <a:srgbClr val="000000"/>
                </a:solidFill>
                <a:effectLst/>
                <a:uLnTx/>
                <a:uFillTx/>
                <a:latin typeface="Arial" charset="0"/>
                <a:ea typeface="ＭＳ Ｐゴシック" pitchFamily="34" charset="-128"/>
                <a:cs typeface="Arial"/>
              </a:endParaRPr>
            </a:p>
          </p:txBody>
        </p:sp>
        <p:sp>
          <p:nvSpPr>
            <p:cNvPr id="45099" name="Rectangle 71"/>
            <p:cNvSpPr>
              <a:spLocks noChangeArrowheads="1"/>
            </p:cNvSpPr>
            <p:nvPr/>
          </p:nvSpPr>
          <p:spPr bwMode="auto">
            <a:xfrm>
              <a:off x="4229" y="1657"/>
              <a:ext cx="597" cy="45"/>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zh-CN" sz="2400" b="0" i="0" u="none" strike="noStrike" kern="1200" cap="none" spc="0" normalizeH="0" baseline="0" noProof="0">
                <a:ln>
                  <a:noFill/>
                </a:ln>
                <a:solidFill>
                  <a:srgbClr val="000000"/>
                </a:solidFill>
                <a:effectLst/>
                <a:uLnTx/>
                <a:uFillTx/>
                <a:latin typeface="Arial" charset="0"/>
                <a:ea typeface="ＭＳ Ｐゴシック" pitchFamily="34" charset="-128"/>
                <a:cs typeface="Arial"/>
              </a:endParaRPr>
            </a:p>
          </p:txBody>
        </p:sp>
        <p:grpSp>
          <p:nvGrpSpPr>
            <p:cNvPr id="45100" name="Group 72"/>
            <p:cNvGrpSpPr>
              <a:grpSpLocks/>
            </p:cNvGrpSpPr>
            <p:nvPr/>
          </p:nvGrpSpPr>
          <p:grpSpPr bwMode="auto">
            <a:xfrm>
              <a:off x="4735" y="1627"/>
              <a:ext cx="582" cy="151"/>
              <a:chOff x="614" y="2568"/>
              <a:chExt cx="725" cy="139"/>
            </a:xfrm>
          </p:grpSpPr>
          <p:sp>
            <p:nvSpPr>
              <p:cNvPr id="45116" name="AutoShape 73"/>
              <p:cNvSpPr>
                <a:spLocks noChangeArrowheads="1"/>
              </p:cNvSpPr>
              <p:nvPr/>
            </p:nvSpPr>
            <p:spPr bwMode="auto">
              <a:xfrm>
                <a:off x="617" y="2568"/>
                <a:ext cx="724"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zh-CN" sz="2400" b="0" i="0" u="none" strike="noStrike" kern="1200" cap="none" spc="0" normalizeH="0" baseline="0" noProof="0">
                  <a:ln>
                    <a:noFill/>
                  </a:ln>
                  <a:solidFill>
                    <a:srgbClr val="000000"/>
                  </a:solidFill>
                  <a:effectLst/>
                  <a:uLnTx/>
                  <a:uFillTx/>
                  <a:latin typeface="Arial" charset="0"/>
                  <a:ea typeface="ＭＳ Ｐゴシック" pitchFamily="34" charset="-128"/>
                  <a:cs typeface="Arial"/>
                </a:endParaRPr>
              </a:p>
            </p:txBody>
          </p:sp>
          <p:sp>
            <p:nvSpPr>
              <p:cNvPr id="45117" name="AutoShape 74"/>
              <p:cNvSpPr>
                <a:spLocks noChangeArrowheads="1"/>
              </p:cNvSpPr>
              <p:nvPr/>
            </p:nvSpPr>
            <p:spPr bwMode="auto">
              <a:xfrm>
                <a:off x="630" y="2582"/>
                <a:ext cx="692"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zh-CN" sz="2400" b="0" i="0" u="none" strike="noStrike" kern="1200" cap="none" spc="0" normalizeH="0" baseline="0" noProof="0">
                  <a:ln>
                    <a:noFill/>
                  </a:ln>
                  <a:solidFill>
                    <a:srgbClr val="000000"/>
                  </a:solidFill>
                  <a:effectLst/>
                  <a:uLnTx/>
                  <a:uFillTx/>
                  <a:latin typeface="Arial" charset="0"/>
                  <a:ea typeface="ＭＳ Ｐゴシック" pitchFamily="34" charset="-128"/>
                  <a:cs typeface="Arial"/>
                </a:endParaRPr>
              </a:p>
            </p:txBody>
          </p:sp>
        </p:grpSp>
        <p:sp>
          <p:nvSpPr>
            <p:cNvPr id="45101" name="Freeform 75"/>
            <p:cNvSpPr>
              <a:spLocks/>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charset="0"/>
                <a:ea typeface="ＭＳ Ｐゴシック" pitchFamily="34" charset="-128"/>
                <a:cs typeface="Arial"/>
              </a:endParaRPr>
            </a:p>
          </p:txBody>
        </p:sp>
        <p:grpSp>
          <p:nvGrpSpPr>
            <p:cNvPr id="45102" name="Group 76"/>
            <p:cNvGrpSpPr>
              <a:grpSpLocks/>
            </p:cNvGrpSpPr>
            <p:nvPr/>
          </p:nvGrpSpPr>
          <p:grpSpPr bwMode="auto">
            <a:xfrm>
              <a:off x="4739" y="1327"/>
              <a:ext cx="582" cy="139"/>
              <a:chOff x="614" y="2568"/>
              <a:chExt cx="725" cy="139"/>
            </a:xfrm>
          </p:grpSpPr>
          <p:sp>
            <p:nvSpPr>
              <p:cNvPr id="45114" name="AutoShape 77"/>
              <p:cNvSpPr>
                <a:spLocks noChangeArrowheads="1"/>
              </p:cNvSpPr>
              <p:nvPr/>
            </p:nvSpPr>
            <p:spPr bwMode="auto">
              <a:xfrm>
                <a:off x="612" y="2566"/>
                <a:ext cx="724" cy="141"/>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zh-CN" sz="2400" b="0" i="0" u="none" strike="noStrike" kern="1200" cap="none" spc="0" normalizeH="0" baseline="0" noProof="0">
                  <a:ln>
                    <a:noFill/>
                  </a:ln>
                  <a:solidFill>
                    <a:srgbClr val="000000"/>
                  </a:solidFill>
                  <a:effectLst/>
                  <a:uLnTx/>
                  <a:uFillTx/>
                  <a:latin typeface="Arial" charset="0"/>
                  <a:ea typeface="ＭＳ Ｐゴシック" pitchFamily="34" charset="-128"/>
                  <a:cs typeface="Arial"/>
                </a:endParaRPr>
              </a:p>
            </p:txBody>
          </p:sp>
          <p:sp>
            <p:nvSpPr>
              <p:cNvPr id="45115" name="AutoShape 78"/>
              <p:cNvSpPr>
                <a:spLocks noChangeArrowheads="1"/>
              </p:cNvSpPr>
              <p:nvPr/>
            </p:nvSpPr>
            <p:spPr bwMode="auto">
              <a:xfrm>
                <a:off x="625" y="2581"/>
                <a:ext cx="692" cy="111"/>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zh-CN" sz="2400" b="0" i="0" u="none" strike="noStrike" kern="1200" cap="none" spc="0" normalizeH="0" baseline="0" noProof="0">
                  <a:ln>
                    <a:noFill/>
                  </a:ln>
                  <a:solidFill>
                    <a:srgbClr val="000000"/>
                  </a:solidFill>
                  <a:effectLst/>
                  <a:uLnTx/>
                  <a:uFillTx/>
                  <a:latin typeface="Arial" charset="0"/>
                  <a:ea typeface="ＭＳ Ｐゴシック" pitchFamily="34" charset="-128"/>
                  <a:cs typeface="Arial"/>
                </a:endParaRPr>
              </a:p>
            </p:txBody>
          </p:sp>
        </p:grpSp>
        <p:sp>
          <p:nvSpPr>
            <p:cNvPr id="45103" name="Rectangle 79"/>
            <p:cNvSpPr>
              <a:spLocks noChangeArrowheads="1"/>
            </p:cNvSpPr>
            <p:nvPr/>
          </p:nvSpPr>
          <p:spPr bwMode="auto">
            <a:xfrm>
              <a:off x="5251" y="429"/>
              <a:ext cx="68" cy="2290"/>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zh-CN" sz="2400" b="0" i="0" u="none" strike="noStrike" kern="1200" cap="none" spc="0" normalizeH="0" baseline="0" noProof="0">
                <a:ln>
                  <a:noFill/>
                </a:ln>
                <a:solidFill>
                  <a:srgbClr val="000000"/>
                </a:solidFill>
                <a:effectLst/>
                <a:uLnTx/>
                <a:uFillTx/>
                <a:latin typeface="Arial" charset="0"/>
                <a:ea typeface="ＭＳ Ｐゴシック" pitchFamily="34" charset="-128"/>
                <a:cs typeface="Arial"/>
              </a:endParaRPr>
            </a:p>
          </p:txBody>
        </p:sp>
        <p:sp>
          <p:nvSpPr>
            <p:cNvPr id="45104" name="Freeform 80"/>
            <p:cNvSpPr>
              <a:spLocks/>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charset="0"/>
                <a:ea typeface="ＭＳ Ｐゴシック" pitchFamily="34" charset="-128"/>
                <a:cs typeface="Arial"/>
              </a:endParaRPr>
            </a:p>
          </p:txBody>
        </p:sp>
        <p:sp>
          <p:nvSpPr>
            <p:cNvPr id="45105" name="Freeform 81"/>
            <p:cNvSpPr>
              <a:spLocks/>
            </p:cNvSpPr>
            <p:nvPr/>
          </p:nvSpPr>
          <p:spPr bwMode="auto">
            <a:xfrm>
              <a:off x="5315" y="680"/>
              <a:ext cx="244" cy="240"/>
            </a:xfrm>
            <a:custGeom>
              <a:avLst/>
              <a:gdLst>
                <a:gd name="T0" fmla="*/ 0 w 304"/>
                <a:gd name="T1" fmla="*/ 0 h 288"/>
                <a:gd name="T2" fmla="*/ 34 w 304"/>
                <a:gd name="T3" fmla="*/ 27 h 288"/>
                <a:gd name="T4" fmla="*/ 31 w 304"/>
                <a:gd name="T5" fmla="*/ 47 h 288"/>
                <a:gd name="T6" fmla="*/ 2 w 304"/>
                <a:gd name="T7" fmla="*/ 2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charset="0"/>
                <a:ea typeface="ＭＳ Ｐゴシック" pitchFamily="34" charset="-128"/>
                <a:cs typeface="Arial"/>
              </a:endParaRPr>
            </a:p>
          </p:txBody>
        </p:sp>
        <p:sp>
          <p:nvSpPr>
            <p:cNvPr id="45106" name="Oval 82"/>
            <p:cNvSpPr>
              <a:spLocks noChangeArrowheads="1"/>
            </p:cNvSpPr>
            <p:nvPr/>
          </p:nvSpPr>
          <p:spPr bwMode="auto">
            <a:xfrm>
              <a:off x="5518" y="2609"/>
              <a:ext cx="47" cy="101"/>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zh-CN" sz="2400" b="0" i="0" u="none" strike="noStrike" kern="1200" cap="none" spc="0" normalizeH="0" baseline="0" noProof="0">
                <a:ln>
                  <a:noFill/>
                </a:ln>
                <a:solidFill>
                  <a:srgbClr val="000000"/>
                </a:solidFill>
                <a:effectLst/>
                <a:uLnTx/>
                <a:uFillTx/>
                <a:latin typeface="Arial" charset="0"/>
                <a:ea typeface="ＭＳ Ｐゴシック" pitchFamily="34" charset="-128"/>
                <a:cs typeface="Arial"/>
              </a:endParaRPr>
            </a:p>
          </p:txBody>
        </p:sp>
        <p:sp>
          <p:nvSpPr>
            <p:cNvPr id="45107" name="Freeform 83"/>
            <p:cNvSpPr>
              <a:spLocks/>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charset="0"/>
                <a:ea typeface="ＭＳ Ｐゴシック" pitchFamily="34" charset="-128"/>
                <a:cs typeface="Arial"/>
              </a:endParaRPr>
            </a:p>
          </p:txBody>
        </p:sp>
        <p:sp>
          <p:nvSpPr>
            <p:cNvPr id="45108" name="AutoShape 84"/>
            <p:cNvSpPr>
              <a:spLocks noChangeArrowheads="1"/>
            </p:cNvSpPr>
            <p:nvPr/>
          </p:nvSpPr>
          <p:spPr bwMode="auto">
            <a:xfrm>
              <a:off x="4140" y="2679"/>
              <a:ext cx="1200" cy="146"/>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zh-CN" sz="2400" b="0" i="0" u="none" strike="noStrike" kern="1200" cap="none" spc="0" normalizeH="0" baseline="0" noProof="0">
                <a:ln>
                  <a:noFill/>
                </a:ln>
                <a:solidFill>
                  <a:srgbClr val="000000"/>
                </a:solidFill>
                <a:effectLst/>
                <a:uLnTx/>
                <a:uFillTx/>
                <a:latin typeface="Arial" charset="0"/>
                <a:ea typeface="ＭＳ Ｐゴシック" pitchFamily="34" charset="-128"/>
                <a:cs typeface="Arial"/>
              </a:endParaRPr>
            </a:p>
          </p:txBody>
        </p:sp>
        <p:sp>
          <p:nvSpPr>
            <p:cNvPr id="45109" name="AutoShape 85"/>
            <p:cNvSpPr>
              <a:spLocks noChangeArrowheads="1"/>
            </p:cNvSpPr>
            <p:nvPr/>
          </p:nvSpPr>
          <p:spPr bwMode="auto">
            <a:xfrm>
              <a:off x="4208" y="2709"/>
              <a:ext cx="1069" cy="86"/>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zh-CN" sz="2400" b="0" i="0" u="none" strike="noStrike" kern="1200" cap="none" spc="0" normalizeH="0" baseline="0" noProof="0">
                <a:ln>
                  <a:noFill/>
                </a:ln>
                <a:solidFill>
                  <a:srgbClr val="000000"/>
                </a:solidFill>
                <a:effectLst/>
                <a:uLnTx/>
                <a:uFillTx/>
                <a:latin typeface="Arial" charset="0"/>
                <a:ea typeface="ＭＳ Ｐゴシック" pitchFamily="34" charset="-128"/>
                <a:cs typeface="Arial"/>
              </a:endParaRPr>
            </a:p>
          </p:txBody>
        </p:sp>
        <p:sp>
          <p:nvSpPr>
            <p:cNvPr id="45110" name="Oval 86"/>
            <p:cNvSpPr>
              <a:spLocks noChangeArrowheads="1"/>
            </p:cNvSpPr>
            <p:nvPr/>
          </p:nvSpPr>
          <p:spPr bwMode="auto">
            <a:xfrm>
              <a:off x="4308" y="2382"/>
              <a:ext cx="157" cy="146"/>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zh-CN" sz="2400" b="0" i="0" u="none" strike="noStrike" kern="1200" cap="none" spc="0" normalizeH="0" baseline="0" noProof="0">
                <a:ln>
                  <a:noFill/>
                </a:ln>
                <a:solidFill>
                  <a:srgbClr val="000000"/>
                </a:solidFill>
                <a:effectLst/>
                <a:uLnTx/>
                <a:uFillTx/>
                <a:latin typeface="Arial" charset="0"/>
                <a:ea typeface="ＭＳ Ｐゴシック" pitchFamily="34" charset="-128"/>
                <a:cs typeface="Arial"/>
              </a:endParaRPr>
            </a:p>
          </p:txBody>
        </p:sp>
        <p:sp>
          <p:nvSpPr>
            <p:cNvPr id="45111" name="Oval 87"/>
            <p:cNvSpPr>
              <a:spLocks noChangeArrowheads="1"/>
            </p:cNvSpPr>
            <p:nvPr/>
          </p:nvSpPr>
          <p:spPr bwMode="auto">
            <a:xfrm>
              <a:off x="4486" y="2382"/>
              <a:ext cx="162" cy="146"/>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zh-CN" sz="1800" b="0" i="0" u="none" strike="noStrike" kern="1200" cap="none" spc="0" normalizeH="0" baseline="0" noProof="0">
                <a:ln>
                  <a:noFill/>
                </a:ln>
                <a:solidFill>
                  <a:srgbClr val="FF0000"/>
                </a:solidFill>
                <a:effectLst/>
                <a:uLnTx/>
                <a:uFillTx/>
                <a:latin typeface="Arial" charset="0"/>
                <a:ea typeface="ＭＳ Ｐゴシック" pitchFamily="34" charset="-128"/>
                <a:cs typeface="Arial"/>
              </a:endParaRPr>
            </a:p>
          </p:txBody>
        </p:sp>
        <p:sp>
          <p:nvSpPr>
            <p:cNvPr id="45112" name="Oval 88"/>
            <p:cNvSpPr>
              <a:spLocks noChangeArrowheads="1"/>
            </p:cNvSpPr>
            <p:nvPr/>
          </p:nvSpPr>
          <p:spPr bwMode="auto">
            <a:xfrm>
              <a:off x="4664" y="2382"/>
              <a:ext cx="157" cy="141"/>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zh-CN" sz="2400" b="0" i="0" u="none" strike="noStrike" kern="1200" cap="none" spc="0" normalizeH="0" baseline="0" noProof="0">
                <a:ln>
                  <a:noFill/>
                </a:ln>
                <a:solidFill>
                  <a:srgbClr val="000000"/>
                </a:solidFill>
                <a:effectLst/>
                <a:uLnTx/>
                <a:uFillTx/>
                <a:latin typeface="Arial" charset="0"/>
                <a:ea typeface="ＭＳ Ｐゴシック" pitchFamily="34" charset="-128"/>
                <a:cs typeface="Arial"/>
              </a:endParaRPr>
            </a:p>
          </p:txBody>
        </p:sp>
        <p:sp>
          <p:nvSpPr>
            <p:cNvPr id="45113" name="Rectangle 89"/>
            <p:cNvSpPr>
              <a:spLocks noChangeArrowheads="1"/>
            </p:cNvSpPr>
            <p:nvPr/>
          </p:nvSpPr>
          <p:spPr bwMode="auto">
            <a:xfrm>
              <a:off x="5062" y="1833"/>
              <a:ext cx="84" cy="765"/>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zh-CN" sz="2400" b="0" i="0" u="none" strike="noStrike" kern="1200" cap="none" spc="0" normalizeH="0" baseline="0" noProof="0">
                <a:ln>
                  <a:noFill/>
                </a:ln>
                <a:solidFill>
                  <a:srgbClr val="000000"/>
                </a:solidFill>
                <a:effectLst/>
                <a:uLnTx/>
                <a:uFillTx/>
                <a:latin typeface="Arial" charset="0"/>
                <a:ea typeface="ＭＳ Ｐゴシック" pitchFamily="34" charset="-128"/>
                <a:cs typeface="Arial"/>
              </a:endParaRPr>
            </a:p>
          </p:txBody>
        </p:sp>
      </p:grpSp>
      <p:grpSp>
        <p:nvGrpSpPr>
          <p:cNvPr id="45086" name="Group 90"/>
          <p:cNvGrpSpPr>
            <a:grpSpLocks/>
          </p:cNvGrpSpPr>
          <p:nvPr/>
        </p:nvGrpSpPr>
        <p:grpSpPr bwMode="auto">
          <a:xfrm>
            <a:off x="4275138" y="2339975"/>
            <a:ext cx="893762" cy="828675"/>
            <a:chOff x="-44" y="1473"/>
            <a:chExt cx="981" cy="1105"/>
          </a:xfrm>
        </p:grpSpPr>
        <p:pic>
          <p:nvPicPr>
            <p:cNvPr id="45088" name="Picture 91" descr="desktop_computer_stylized_medium"/>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089" name="Freeform 92"/>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charset="0"/>
                <a:ea typeface="ＭＳ Ｐゴシック" pitchFamily="34" charset="-128"/>
                <a:cs typeface="Arial"/>
              </a:endParaRPr>
            </a:p>
          </p:txBody>
        </p:sp>
      </p:grpSp>
    </p:spTree>
    <p:extLst>
      <p:ext uri="{BB962C8B-B14F-4D97-AF65-F5344CB8AC3E}">
        <p14:creationId xmlns:p14="http://schemas.microsoft.com/office/powerpoint/2010/main" val="95416964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5" name="Rectangle 3"/>
          <p:cNvSpPr>
            <a:spLocks noGrp="1" noChangeArrowheads="1"/>
          </p:cNvSpPr>
          <p:nvPr>
            <p:ph sz="half" idx="1"/>
          </p:nvPr>
        </p:nvSpPr>
        <p:spPr>
          <a:xfrm>
            <a:off x="807866" y="1308296"/>
            <a:ext cx="7640809" cy="1519310"/>
          </a:xfrm>
        </p:spPr>
        <p:txBody>
          <a:bodyPr/>
          <a:lstStyle/>
          <a:p>
            <a:pPr marL="541338" lvl="1" indent="-457200">
              <a:lnSpc>
                <a:spcPct val="120000"/>
              </a:lnSpc>
              <a:spcBef>
                <a:spcPts val="1200"/>
              </a:spcBef>
              <a:buClrTx/>
              <a:buSzPct val="60000"/>
              <a:buFont typeface="Wingdings" panose="05000000000000000000" pitchFamily="2" charset="2"/>
              <a:buChar char="n"/>
            </a:pPr>
            <a:r>
              <a:rPr lang="zh-CN" altLang="en-US" b="1" dirty="0">
                <a:ea typeface="宋体" pitchFamily="2" charset="-122"/>
                <a:cs typeface="+mn-cs"/>
              </a:rPr>
              <a:t>构成互联网的底层网络是异构的，存在着多种通信物理介质、传输方式。</a:t>
            </a:r>
            <a:endParaRPr lang="en-US" altLang="zh-CN" b="1" dirty="0">
              <a:ea typeface="宋体" pitchFamily="2" charset="-122"/>
              <a:cs typeface="+mn-cs"/>
            </a:endParaRPr>
          </a:p>
          <a:p>
            <a:pPr marL="541338" lvl="1" indent="-457200">
              <a:lnSpc>
                <a:spcPct val="120000"/>
              </a:lnSpc>
              <a:spcBef>
                <a:spcPts val="1200"/>
              </a:spcBef>
              <a:buClrTx/>
              <a:buSzPct val="60000"/>
              <a:buFont typeface="Wingdings" panose="05000000000000000000" pitchFamily="2" charset="2"/>
              <a:buChar char="n"/>
            </a:pPr>
            <a:r>
              <a:rPr lang="zh-CN" altLang="en-US" b="1" dirty="0">
                <a:ea typeface="宋体" pitchFamily="2" charset="-122"/>
                <a:cs typeface="+mn-cs"/>
              </a:rPr>
              <a:t>应用场景多样，上层应用纷繁复杂。</a:t>
            </a:r>
            <a:endParaRPr lang="en-US" altLang="zh-CN" b="1" dirty="0">
              <a:ea typeface="宋体" pitchFamily="2" charset="-122"/>
              <a:cs typeface="+mn-cs"/>
            </a:endParaRPr>
          </a:p>
        </p:txBody>
      </p:sp>
      <p:sp>
        <p:nvSpPr>
          <p:cNvPr id="7" name="Rectangle 2"/>
          <p:cNvSpPr txBox="1">
            <a:spLocks noChangeArrowheads="1"/>
          </p:cNvSpPr>
          <p:nvPr/>
        </p:nvSpPr>
        <p:spPr bwMode="auto">
          <a:xfrm>
            <a:off x="476250" y="182880"/>
            <a:ext cx="7772400" cy="7981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sz="4400">
                <a:solidFill>
                  <a:srgbClr val="FF0000"/>
                </a:solidFill>
                <a:latin typeface="+mj-lt"/>
                <a:ea typeface="+mj-ea"/>
                <a:cs typeface="+mj-cs"/>
              </a:defRPr>
            </a:lvl1pPr>
            <a:lvl2pPr algn="ctr" rtl="0" fontAlgn="base">
              <a:spcBef>
                <a:spcPct val="0"/>
              </a:spcBef>
              <a:spcAft>
                <a:spcPct val="0"/>
              </a:spcAft>
              <a:defRPr sz="4400">
                <a:solidFill>
                  <a:srgbClr val="FF0000"/>
                </a:solidFill>
                <a:latin typeface="Times New Roman" pitchFamily="18" charset="0"/>
              </a:defRPr>
            </a:lvl2pPr>
            <a:lvl3pPr algn="ctr" rtl="0" fontAlgn="base">
              <a:spcBef>
                <a:spcPct val="0"/>
              </a:spcBef>
              <a:spcAft>
                <a:spcPct val="0"/>
              </a:spcAft>
              <a:defRPr sz="4400">
                <a:solidFill>
                  <a:srgbClr val="FF0000"/>
                </a:solidFill>
                <a:latin typeface="Times New Roman" pitchFamily="18" charset="0"/>
              </a:defRPr>
            </a:lvl3pPr>
            <a:lvl4pPr algn="ctr" rtl="0" fontAlgn="base">
              <a:spcBef>
                <a:spcPct val="0"/>
              </a:spcBef>
              <a:spcAft>
                <a:spcPct val="0"/>
              </a:spcAft>
              <a:defRPr sz="4400">
                <a:solidFill>
                  <a:srgbClr val="FF0000"/>
                </a:solidFill>
                <a:latin typeface="Times New Roman" pitchFamily="18" charset="0"/>
              </a:defRPr>
            </a:lvl4pPr>
            <a:lvl5pPr algn="ctr" rtl="0" fontAlgn="base">
              <a:spcBef>
                <a:spcPct val="0"/>
              </a:spcBef>
              <a:spcAft>
                <a:spcPct val="0"/>
              </a:spcAft>
              <a:defRPr sz="4400">
                <a:solidFill>
                  <a:srgbClr val="FF0000"/>
                </a:solidFill>
                <a:latin typeface="Times New Roman" pitchFamily="18" charset="0"/>
              </a:defRPr>
            </a:lvl5pPr>
            <a:lvl6pPr marL="457200" algn="ctr" rtl="0" fontAlgn="base">
              <a:spcBef>
                <a:spcPct val="0"/>
              </a:spcBef>
              <a:spcAft>
                <a:spcPct val="0"/>
              </a:spcAft>
              <a:defRPr sz="4400">
                <a:solidFill>
                  <a:srgbClr val="FF0000"/>
                </a:solidFill>
                <a:latin typeface="Times New Roman" pitchFamily="18" charset="0"/>
              </a:defRPr>
            </a:lvl6pPr>
            <a:lvl7pPr marL="914400" algn="ctr" rtl="0" fontAlgn="base">
              <a:spcBef>
                <a:spcPct val="0"/>
              </a:spcBef>
              <a:spcAft>
                <a:spcPct val="0"/>
              </a:spcAft>
              <a:defRPr sz="4400">
                <a:solidFill>
                  <a:srgbClr val="FF0000"/>
                </a:solidFill>
                <a:latin typeface="Times New Roman" pitchFamily="18" charset="0"/>
              </a:defRPr>
            </a:lvl7pPr>
            <a:lvl8pPr marL="1371600" algn="ctr" rtl="0" fontAlgn="base">
              <a:spcBef>
                <a:spcPct val="0"/>
              </a:spcBef>
              <a:spcAft>
                <a:spcPct val="0"/>
              </a:spcAft>
              <a:defRPr sz="4400">
                <a:solidFill>
                  <a:srgbClr val="FF0000"/>
                </a:solidFill>
                <a:latin typeface="Times New Roman" pitchFamily="18" charset="0"/>
              </a:defRPr>
            </a:lvl8pPr>
            <a:lvl9pPr marL="1828800" algn="ctr" rtl="0" fontAlgn="base">
              <a:spcBef>
                <a:spcPct val="0"/>
              </a:spcBef>
              <a:spcAft>
                <a:spcPct val="0"/>
              </a:spcAft>
              <a:defRPr sz="4400">
                <a:solidFill>
                  <a:srgbClr val="FF0000"/>
                </a:solidFill>
                <a:latin typeface="Times New Roman" pitchFamily="18" charset="0"/>
              </a:defRPr>
            </a:lvl9pPr>
          </a:lstStyle>
          <a:p>
            <a:r>
              <a:rPr lang="zh-CN" altLang="en-US" sz="3600" b="1" kern="0" dirty="0">
                <a:solidFill>
                  <a:schemeClr val="tx1"/>
                </a:solidFill>
              </a:rPr>
              <a:t>协议分层必要性</a:t>
            </a:r>
            <a:endParaRPr lang="en-US" altLang="zh-CN" sz="3600" b="1" kern="0" dirty="0">
              <a:solidFill>
                <a:schemeClr val="tx1"/>
              </a:solidFill>
            </a:endParaRPr>
          </a:p>
        </p:txBody>
      </p:sp>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71075" y="3309572"/>
            <a:ext cx="6977575" cy="3083380"/>
          </a:xfrm>
          <a:prstGeom prst="rect">
            <a:avLst/>
          </a:prstGeom>
        </p:spPr>
      </p:pic>
    </p:spTree>
    <p:extLst>
      <p:ext uri="{BB962C8B-B14F-4D97-AF65-F5344CB8AC3E}">
        <p14:creationId xmlns:p14="http://schemas.microsoft.com/office/powerpoint/2010/main" val="144638174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5" name="Rectangle 3"/>
          <p:cNvSpPr>
            <a:spLocks noGrp="1" noChangeArrowheads="1"/>
          </p:cNvSpPr>
          <p:nvPr>
            <p:ph sz="half" idx="1"/>
          </p:nvPr>
        </p:nvSpPr>
        <p:spPr>
          <a:xfrm>
            <a:off x="293370" y="1477108"/>
            <a:ext cx="3392365" cy="548639"/>
          </a:xfrm>
        </p:spPr>
        <p:txBody>
          <a:bodyPr/>
          <a:lstStyle/>
          <a:p>
            <a:pPr marL="541338" lvl="1" indent="-457200">
              <a:lnSpc>
                <a:spcPct val="120000"/>
              </a:lnSpc>
              <a:spcBef>
                <a:spcPts val="1200"/>
              </a:spcBef>
              <a:buClrTx/>
              <a:buSzPct val="60000"/>
              <a:buFont typeface="Wingdings" panose="05000000000000000000" pitchFamily="2" charset="2"/>
              <a:buChar char="n"/>
            </a:pPr>
            <a:r>
              <a:rPr lang="en-US" altLang="zh-CN" b="1" dirty="0">
                <a:ea typeface="宋体" pitchFamily="2" charset="-122"/>
                <a:cs typeface="+mn-cs"/>
              </a:rPr>
              <a:t>ISO/OSI </a:t>
            </a:r>
            <a:r>
              <a:rPr lang="zh-CN" altLang="en-US" b="1" dirty="0">
                <a:ea typeface="宋体" pitchFamily="2" charset="-122"/>
                <a:cs typeface="+mn-cs"/>
              </a:rPr>
              <a:t>参考模型</a:t>
            </a:r>
            <a:endParaRPr lang="en-US" altLang="zh-CN" b="1" dirty="0">
              <a:ea typeface="宋体" pitchFamily="2" charset="-122"/>
              <a:cs typeface="+mn-cs"/>
            </a:endParaRPr>
          </a:p>
        </p:txBody>
      </p:sp>
      <p:sp>
        <p:nvSpPr>
          <p:cNvPr id="7" name="Rectangle 2"/>
          <p:cNvSpPr txBox="1">
            <a:spLocks noChangeArrowheads="1"/>
          </p:cNvSpPr>
          <p:nvPr/>
        </p:nvSpPr>
        <p:spPr bwMode="auto">
          <a:xfrm>
            <a:off x="476250" y="182880"/>
            <a:ext cx="8231652" cy="7981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sz="4400">
                <a:solidFill>
                  <a:srgbClr val="FF0000"/>
                </a:solidFill>
                <a:latin typeface="+mj-lt"/>
                <a:ea typeface="+mj-ea"/>
                <a:cs typeface="+mj-cs"/>
              </a:defRPr>
            </a:lvl1pPr>
            <a:lvl2pPr algn="ctr" rtl="0" fontAlgn="base">
              <a:spcBef>
                <a:spcPct val="0"/>
              </a:spcBef>
              <a:spcAft>
                <a:spcPct val="0"/>
              </a:spcAft>
              <a:defRPr sz="4400">
                <a:solidFill>
                  <a:srgbClr val="FF0000"/>
                </a:solidFill>
                <a:latin typeface="Times New Roman" pitchFamily="18" charset="0"/>
              </a:defRPr>
            </a:lvl2pPr>
            <a:lvl3pPr algn="ctr" rtl="0" fontAlgn="base">
              <a:spcBef>
                <a:spcPct val="0"/>
              </a:spcBef>
              <a:spcAft>
                <a:spcPct val="0"/>
              </a:spcAft>
              <a:defRPr sz="4400">
                <a:solidFill>
                  <a:srgbClr val="FF0000"/>
                </a:solidFill>
                <a:latin typeface="Times New Roman" pitchFamily="18" charset="0"/>
              </a:defRPr>
            </a:lvl3pPr>
            <a:lvl4pPr algn="ctr" rtl="0" fontAlgn="base">
              <a:spcBef>
                <a:spcPct val="0"/>
              </a:spcBef>
              <a:spcAft>
                <a:spcPct val="0"/>
              </a:spcAft>
              <a:defRPr sz="4400">
                <a:solidFill>
                  <a:srgbClr val="FF0000"/>
                </a:solidFill>
                <a:latin typeface="Times New Roman" pitchFamily="18" charset="0"/>
              </a:defRPr>
            </a:lvl4pPr>
            <a:lvl5pPr algn="ctr" rtl="0" fontAlgn="base">
              <a:spcBef>
                <a:spcPct val="0"/>
              </a:spcBef>
              <a:spcAft>
                <a:spcPct val="0"/>
              </a:spcAft>
              <a:defRPr sz="4400">
                <a:solidFill>
                  <a:srgbClr val="FF0000"/>
                </a:solidFill>
                <a:latin typeface="Times New Roman" pitchFamily="18" charset="0"/>
              </a:defRPr>
            </a:lvl5pPr>
            <a:lvl6pPr marL="457200" algn="ctr" rtl="0" fontAlgn="base">
              <a:spcBef>
                <a:spcPct val="0"/>
              </a:spcBef>
              <a:spcAft>
                <a:spcPct val="0"/>
              </a:spcAft>
              <a:defRPr sz="4400">
                <a:solidFill>
                  <a:srgbClr val="FF0000"/>
                </a:solidFill>
                <a:latin typeface="Times New Roman" pitchFamily="18" charset="0"/>
              </a:defRPr>
            </a:lvl6pPr>
            <a:lvl7pPr marL="914400" algn="ctr" rtl="0" fontAlgn="base">
              <a:spcBef>
                <a:spcPct val="0"/>
              </a:spcBef>
              <a:spcAft>
                <a:spcPct val="0"/>
              </a:spcAft>
              <a:defRPr sz="4400">
                <a:solidFill>
                  <a:srgbClr val="FF0000"/>
                </a:solidFill>
                <a:latin typeface="Times New Roman" pitchFamily="18" charset="0"/>
              </a:defRPr>
            </a:lvl7pPr>
            <a:lvl8pPr marL="1371600" algn="ctr" rtl="0" fontAlgn="base">
              <a:spcBef>
                <a:spcPct val="0"/>
              </a:spcBef>
              <a:spcAft>
                <a:spcPct val="0"/>
              </a:spcAft>
              <a:defRPr sz="4400">
                <a:solidFill>
                  <a:srgbClr val="FF0000"/>
                </a:solidFill>
                <a:latin typeface="Times New Roman" pitchFamily="18" charset="0"/>
              </a:defRPr>
            </a:lvl8pPr>
            <a:lvl9pPr marL="1828800" algn="ctr" rtl="0" fontAlgn="base">
              <a:spcBef>
                <a:spcPct val="0"/>
              </a:spcBef>
              <a:spcAft>
                <a:spcPct val="0"/>
              </a:spcAft>
              <a:defRPr sz="4400">
                <a:solidFill>
                  <a:srgbClr val="FF0000"/>
                </a:solidFill>
                <a:latin typeface="Times New Roman" pitchFamily="18" charset="0"/>
              </a:defRPr>
            </a:lvl9pPr>
          </a:lstStyle>
          <a:p>
            <a:r>
              <a:rPr lang="zh-CN" altLang="en-US" sz="3600" b="1" kern="0" dirty="0">
                <a:solidFill>
                  <a:schemeClr val="tx1"/>
                </a:solidFill>
              </a:rPr>
              <a:t>实际的网络体系架构的两种分层设计</a:t>
            </a:r>
            <a:endParaRPr lang="en-US" altLang="zh-CN" sz="3600" b="1" kern="0" dirty="0">
              <a:solidFill>
                <a:schemeClr val="tx1"/>
              </a:solidFill>
            </a:endParaRPr>
          </a:p>
        </p:txBody>
      </p:sp>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6250" y="2212292"/>
            <a:ext cx="8112812" cy="3362179"/>
          </a:xfrm>
          <a:prstGeom prst="rect">
            <a:avLst/>
          </a:prstGeom>
        </p:spPr>
      </p:pic>
      <p:sp>
        <p:nvSpPr>
          <p:cNvPr id="6" name="Rectangle 3"/>
          <p:cNvSpPr>
            <a:spLocks noGrp="1" noChangeArrowheads="1"/>
          </p:cNvSpPr>
          <p:nvPr>
            <p:ph sz="half" idx="1"/>
          </p:nvPr>
        </p:nvSpPr>
        <p:spPr>
          <a:xfrm>
            <a:off x="4391979" y="1477108"/>
            <a:ext cx="4056406" cy="548639"/>
          </a:xfrm>
        </p:spPr>
        <p:txBody>
          <a:bodyPr/>
          <a:lstStyle/>
          <a:p>
            <a:pPr marL="541338" lvl="1" indent="-457200">
              <a:lnSpc>
                <a:spcPct val="120000"/>
              </a:lnSpc>
              <a:spcBef>
                <a:spcPts val="1200"/>
              </a:spcBef>
              <a:buClrTx/>
              <a:buSzPct val="60000"/>
              <a:buFont typeface="Wingdings" panose="05000000000000000000" pitchFamily="2" charset="2"/>
              <a:buChar char="n"/>
            </a:pPr>
            <a:r>
              <a:rPr lang="en-US" altLang="zh-CN" b="1" dirty="0">
                <a:ea typeface="宋体" pitchFamily="2" charset="-122"/>
                <a:cs typeface="+mn-cs"/>
              </a:rPr>
              <a:t>TCP/IP </a:t>
            </a:r>
            <a:r>
              <a:rPr lang="zh-CN" altLang="en-US" b="1" dirty="0">
                <a:ea typeface="宋体" pitchFamily="2" charset="-122"/>
                <a:cs typeface="+mn-cs"/>
              </a:rPr>
              <a:t>参考模型</a:t>
            </a:r>
            <a:endParaRPr lang="en-US" altLang="zh-CN" b="1" dirty="0">
              <a:ea typeface="宋体" pitchFamily="2" charset="-122"/>
              <a:cs typeface="+mn-cs"/>
            </a:endParaRPr>
          </a:p>
        </p:txBody>
      </p:sp>
    </p:spTree>
    <p:extLst>
      <p:ext uri="{BB962C8B-B14F-4D97-AF65-F5344CB8AC3E}">
        <p14:creationId xmlns:p14="http://schemas.microsoft.com/office/powerpoint/2010/main" val="96096193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Grp="1" noChangeArrowheads="1"/>
          </p:cNvSpPr>
          <p:nvPr>
            <p:ph type="title"/>
          </p:nvPr>
        </p:nvSpPr>
        <p:spPr>
          <a:xfrm>
            <a:off x="0" y="0"/>
            <a:ext cx="9144000" cy="773723"/>
          </a:xfrm>
        </p:spPr>
        <p:txBody>
          <a:bodyPr/>
          <a:lstStyle/>
          <a:p>
            <a:r>
              <a:rPr lang="zh-CN" altLang="en-US" sz="3600" b="1" dirty="0">
                <a:solidFill>
                  <a:schemeClr val="tx1"/>
                </a:solidFill>
                <a:ea typeface="宋体" pitchFamily="2" charset="-122"/>
              </a:rPr>
              <a:t>网络分层设计的基本概念</a:t>
            </a:r>
            <a:endParaRPr lang="en-US" altLang="zh-CN" sz="3600" b="1" dirty="0">
              <a:solidFill>
                <a:schemeClr val="tx1"/>
              </a:solidFill>
              <a:ea typeface="宋体" pitchFamily="2" charset="-122"/>
            </a:endParaRPr>
          </a:p>
        </p:txBody>
      </p:sp>
      <p:sp>
        <p:nvSpPr>
          <p:cNvPr id="95237" name="Rectangle 5"/>
          <p:cNvSpPr>
            <a:spLocks noChangeArrowheads="1"/>
          </p:cNvSpPr>
          <p:nvPr/>
        </p:nvSpPr>
        <p:spPr bwMode="auto">
          <a:xfrm>
            <a:off x="416308" y="1034867"/>
            <a:ext cx="8311383" cy="58231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609600" indent="-609600">
              <a:spcBef>
                <a:spcPct val="20000"/>
              </a:spcBef>
              <a:buClr>
                <a:schemeClr val="accent2"/>
              </a:buClr>
              <a:defRPr sz="2400">
                <a:solidFill>
                  <a:schemeClr val="tx1"/>
                </a:solidFill>
                <a:latin typeface="Times New Roman" pitchFamily="18" charset="0"/>
              </a:defRPr>
            </a:lvl1pPr>
            <a:lvl2pPr marL="990600" indent="-533400" algn="l">
              <a:spcBef>
                <a:spcPct val="20000"/>
              </a:spcBef>
              <a:buClr>
                <a:schemeClr val="accent2"/>
              </a:buClr>
              <a:buChar char="–"/>
              <a:defRPr sz="2800">
                <a:solidFill>
                  <a:schemeClr val="tx1"/>
                </a:solidFill>
                <a:latin typeface="Times New Roman" pitchFamily="18" charset="0"/>
              </a:defRPr>
            </a:lvl2pPr>
            <a:lvl3pPr marL="1371600" indent="-457200" algn="l">
              <a:spcBef>
                <a:spcPct val="20000"/>
              </a:spcBef>
              <a:buClr>
                <a:schemeClr val="accent2"/>
              </a:buClr>
              <a:buChar char="•"/>
              <a:defRPr sz="2400">
                <a:solidFill>
                  <a:schemeClr val="tx1"/>
                </a:solidFill>
                <a:latin typeface="Times New Roman" pitchFamily="18" charset="0"/>
              </a:defRPr>
            </a:lvl3pPr>
            <a:lvl4pPr marL="1752600" indent="-381000" algn="l">
              <a:spcBef>
                <a:spcPct val="20000"/>
              </a:spcBef>
              <a:buClr>
                <a:schemeClr val="accent2"/>
              </a:buClr>
              <a:buChar char="–"/>
              <a:defRPr sz="2000">
                <a:solidFill>
                  <a:schemeClr val="tx1"/>
                </a:solidFill>
                <a:latin typeface="Times New Roman" pitchFamily="18" charset="0"/>
              </a:defRPr>
            </a:lvl4pPr>
            <a:lvl5pPr marL="2209800" indent="-381000" algn="l">
              <a:spcBef>
                <a:spcPct val="20000"/>
              </a:spcBef>
              <a:buClr>
                <a:schemeClr val="accent2"/>
              </a:buClr>
              <a:buChar char="»"/>
              <a:defRPr sz="2000">
                <a:solidFill>
                  <a:schemeClr val="tx1"/>
                </a:solidFill>
                <a:latin typeface="Times New Roman" pitchFamily="18" charset="0"/>
              </a:defRPr>
            </a:lvl5pPr>
            <a:lvl6pPr marL="2667000" indent="-381000" fontAlgn="base">
              <a:spcBef>
                <a:spcPct val="20000"/>
              </a:spcBef>
              <a:spcAft>
                <a:spcPct val="0"/>
              </a:spcAft>
              <a:buClr>
                <a:schemeClr val="accent2"/>
              </a:buClr>
              <a:buChar char="»"/>
              <a:defRPr sz="2000">
                <a:solidFill>
                  <a:schemeClr val="tx1"/>
                </a:solidFill>
                <a:latin typeface="Times New Roman" pitchFamily="18" charset="0"/>
              </a:defRPr>
            </a:lvl6pPr>
            <a:lvl7pPr marL="3124200" indent="-381000" fontAlgn="base">
              <a:spcBef>
                <a:spcPct val="20000"/>
              </a:spcBef>
              <a:spcAft>
                <a:spcPct val="0"/>
              </a:spcAft>
              <a:buClr>
                <a:schemeClr val="accent2"/>
              </a:buClr>
              <a:buChar char="»"/>
              <a:defRPr sz="2000">
                <a:solidFill>
                  <a:schemeClr val="tx1"/>
                </a:solidFill>
                <a:latin typeface="Times New Roman" pitchFamily="18" charset="0"/>
              </a:defRPr>
            </a:lvl7pPr>
            <a:lvl8pPr marL="3581400" indent="-381000" fontAlgn="base">
              <a:spcBef>
                <a:spcPct val="20000"/>
              </a:spcBef>
              <a:spcAft>
                <a:spcPct val="0"/>
              </a:spcAft>
              <a:buClr>
                <a:schemeClr val="accent2"/>
              </a:buClr>
              <a:buChar char="»"/>
              <a:defRPr sz="2000">
                <a:solidFill>
                  <a:schemeClr val="tx1"/>
                </a:solidFill>
                <a:latin typeface="Times New Roman" pitchFamily="18" charset="0"/>
              </a:defRPr>
            </a:lvl8pPr>
            <a:lvl9pPr marL="4038600" indent="-381000" fontAlgn="base">
              <a:spcBef>
                <a:spcPct val="20000"/>
              </a:spcBef>
              <a:spcAft>
                <a:spcPct val="0"/>
              </a:spcAft>
              <a:buClr>
                <a:schemeClr val="accent2"/>
              </a:buClr>
              <a:buChar char="»"/>
              <a:defRPr sz="2000">
                <a:solidFill>
                  <a:schemeClr val="tx1"/>
                </a:solidFill>
                <a:latin typeface="Times New Roman" pitchFamily="18" charset="0"/>
              </a:defRPr>
            </a:lvl9pPr>
          </a:lstStyle>
          <a:p>
            <a:pPr marL="609600" marR="0" lvl="0" indent="-609600" algn="l" defTabSz="914400" rtl="0" eaLnBrk="1" fontAlgn="base" latinLnBrk="0" hangingPunct="1">
              <a:lnSpc>
                <a:spcPct val="100000"/>
              </a:lnSpc>
              <a:spcBef>
                <a:spcPct val="20000"/>
              </a:spcBef>
              <a:spcAft>
                <a:spcPct val="0"/>
              </a:spcAft>
              <a:buClr>
                <a:srgbClr val="3333CC"/>
              </a:buClr>
              <a:buSzTx/>
              <a:buFontTx/>
              <a:buNone/>
              <a:tabLst/>
              <a:defRPr/>
            </a:pPr>
            <a:r>
              <a:rPr kumimoji="0" lang="zh-CN" altLang="en-US" b="1" i="0" u="none" strike="noStrike" kern="1200" cap="none" spc="0" normalizeH="0" baseline="0" noProof="0" dirty="0">
                <a:ln>
                  <a:noFill/>
                </a:ln>
                <a:solidFill>
                  <a:srgbClr val="000000"/>
                </a:solidFill>
                <a:effectLst/>
                <a:uLnTx/>
                <a:uFillTx/>
                <a:ea typeface="宋体" pitchFamily="2" charset="-122"/>
              </a:rPr>
              <a:t>网络体系结构</a:t>
            </a:r>
          </a:p>
          <a:p>
            <a:pPr marL="717550" marR="0" lvl="1" indent="-450850" algn="l" defTabSz="914400" rtl="0" eaLnBrk="1" fontAlgn="base" latinLnBrk="0" hangingPunct="1">
              <a:lnSpc>
                <a:spcPct val="100000"/>
              </a:lnSpc>
              <a:spcBef>
                <a:spcPct val="20000"/>
              </a:spcBef>
              <a:spcAft>
                <a:spcPct val="0"/>
              </a:spcAft>
              <a:buClr>
                <a:srgbClr val="3333CC"/>
              </a:buClr>
              <a:buSzTx/>
              <a:buFontTx/>
              <a:buChar char="–"/>
              <a:tabLst/>
              <a:defRPr/>
            </a:pPr>
            <a:r>
              <a:rPr kumimoji="0" lang="zh-CN" altLang="en-US" sz="2200" b="0" i="0" u="none" strike="noStrike" kern="1200" cap="none" spc="0" normalizeH="0" baseline="0" noProof="0" dirty="0">
                <a:ln>
                  <a:noFill/>
                </a:ln>
                <a:solidFill>
                  <a:srgbClr val="000000"/>
                </a:solidFill>
                <a:effectLst/>
                <a:uLnTx/>
                <a:uFillTx/>
                <a:ea typeface="宋体" pitchFamily="2" charset="-122"/>
              </a:rPr>
              <a:t>完成计算机间的通信合作，把每个计算机互联的功能划分成有明确定义的层次，并规定同层次进程通信的协议及相邻层之间的接口服务。</a:t>
            </a:r>
            <a:endParaRPr kumimoji="0" lang="en-US" altLang="zh-CN" sz="2200" b="0" i="0" u="none" strike="noStrike" kern="1200" cap="none" spc="0" normalizeH="0" baseline="0" noProof="0" dirty="0">
              <a:ln>
                <a:noFill/>
              </a:ln>
              <a:solidFill>
                <a:srgbClr val="000000"/>
              </a:solidFill>
              <a:effectLst/>
              <a:uLnTx/>
              <a:uFillTx/>
              <a:ea typeface="宋体" pitchFamily="2" charset="-122"/>
            </a:endParaRPr>
          </a:p>
          <a:p>
            <a:pPr marL="990600" marR="0" lvl="1" indent="-533400" algn="l" defTabSz="914400" rtl="0" eaLnBrk="1" fontAlgn="base" latinLnBrk="0" hangingPunct="1">
              <a:lnSpc>
                <a:spcPct val="100000"/>
              </a:lnSpc>
              <a:spcBef>
                <a:spcPct val="20000"/>
              </a:spcBef>
              <a:spcAft>
                <a:spcPct val="0"/>
              </a:spcAft>
              <a:buClr>
                <a:srgbClr val="3333CC"/>
              </a:buClr>
              <a:buSzTx/>
              <a:buFontTx/>
              <a:buChar char="–"/>
              <a:tabLst/>
              <a:defRPr/>
            </a:pPr>
            <a:endParaRPr kumimoji="0" lang="zh-CN" altLang="en-US" sz="2400" b="0" i="0" u="none" strike="noStrike" kern="1200" cap="none" spc="0" normalizeH="0" baseline="0" noProof="0" dirty="0">
              <a:ln>
                <a:noFill/>
              </a:ln>
              <a:solidFill>
                <a:srgbClr val="000000"/>
              </a:solidFill>
              <a:effectLst/>
              <a:uLnTx/>
              <a:uFillTx/>
              <a:ea typeface="宋体" pitchFamily="2" charset="-122"/>
            </a:endParaRPr>
          </a:p>
          <a:p>
            <a:pPr marL="609600" marR="0" lvl="0" indent="-609600" algn="l" defTabSz="914400" rtl="0" eaLnBrk="1" fontAlgn="base" latinLnBrk="0" hangingPunct="1">
              <a:lnSpc>
                <a:spcPct val="100000"/>
              </a:lnSpc>
              <a:spcBef>
                <a:spcPct val="20000"/>
              </a:spcBef>
              <a:spcAft>
                <a:spcPct val="0"/>
              </a:spcAft>
              <a:buClr>
                <a:srgbClr val="3333CC"/>
              </a:buClr>
              <a:buSzTx/>
              <a:buFontTx/>
              <a:buNone/>
              <a:tabLst/>
              <a:defRPr/>
            </a:pPr>
            <a:r>
              <a:rPr kumimoji="0" lang="zh-CN" altLang="en-US" b="1" i="0" u="none" strike="noStrike" kern="1200" cap="none" spc="0" normalizeH="0" baseline="0" noProof="0" dirty="0">
                <a:ln>
                  <a:noFill/>
                </a:ln>
                <a:solidFill>
                  <a:srgbClr val="000000"/>
                </a:solidFill>
                <a:effectLst/>
                <a:uLnTx/>
                <a:uFillTx/>
                <a:ea typeface="宋体" pitchFamily="2" charset="-122"/>
              </a:rPr>
              <a:t>协议（</a:t>
            </a:r>
            <a:r>
              <a:rPr kumimoji="0" lang="en-US" altLang="zh-CN" b="1" i="0" u="none" strike="noStrike" kern="1200" cap="none" spc="0" normalizeH="0" baseline="0" noProof="0" dirty="0">
                <a:ln>
                  <a:noFill/>
                </a:ln>
                <a:solidFill>
                  <a:srgbClr val="000000"/>
                </a:solidFill>
                <a:effectLst/>
                <a:uLnTx/>
                <a:uFillTx/>
                <a:ea typeface="宋体" pitchFamily="2" charset="-122"/>
              </a:rPr>
              <a:t>Protocol</a:t>
            </a:r>
            <a:r>
              <a:rPr kumimoji="0" lang="zh-CN" altLang="en-US" b="1" i="0" u="none" strike="noStrike" kern="1200" cap="none" spc="0" normalizeH="0" baseline="0" noProof="0" dirty="0">
                <a:ln>
                  <a:noFill/>
                </a:ln>
                <a:solidFill>
                  <a:srgbClr val="000000"/>
                </a:solidFill>
                <a:effectLst/>
                <a:uLnTx/>
                <a:uFillTx/>
                <a:ea typeface="宋体" pitchFamily="2" charset="-122"/>
              </a:rPr>
              <a:t>）</a:t>
            </a:r>
          </a:p>
          <a:p>
            <a:pPr marL="717550" lvl="1" indent="-450850">
              <a:buClr>
                <a:srgbClr val="3333CC"/>
              </a:buClr>
            </a:pPr>
            <a:r>
              <a:rPr lang="zh-CN" altLang="en-US" sz="2200" dirty="0">
                <a:solidFill>
                  <a:srgbClr val="000000"/>
                </a:solidFill>
                <a:ea typeface="宋体" pitchFamily="2" charset="-122"/>
              </a:rPr>
              <a:t>协议就是为实现网络中的数据交换建立的规则标准或约定。协议由语法、语义和交换规则三部分组成，即协议的三要素。</a:t>
            </a:r>
            <a:endParaRPr lang="en-US" altLang="zh-CN" sz="2200" dirty="0">
              <a:solidFill>
                <a:srgbClr val="000000"/>
              </a:solidFill>
              <a:ea typeface="宋体" pitchFamily="2" charset="-122"/>
            </a:endParaRPr>
          </a:p>
          <a:p>
            <a:pPr marL="717550" lvl="1" indent="-450850">
              <a:buClr>
                <a:srgbClr val="3333CC"/>
              </a:buClr>
            </a:pPr>
            <a:endParaRPr lang="en-US" altLang="zh-CN" sz="2200" dirty="0">
              <a:solidFill>
                <a:srgbClr val="000000"/>
              </a:solidFill>
              <a:ea typeface="宋体" pitchFamily="2" charset="-122"/>
            </a:endParaRPr>
          </a:p>
          <a:p>
            <a:pPr lvl="0" algn="l">
              <a:buClr>
                <a:srgbClr val="3333CC"/>
              </a:buClr>
              <a:defRPr/>
            </a:pPr>
            <a:r>
              <a:rPr lang="zh-CN" altLang="en-US" b="1" dirty="0">
                <a:solidFill>
                  <a:srgbClr val="000000"/>
                </a:solidFill>
                <a:ea typeface="宋体" pitchFamily="2" charset="-122"/>
              </a:rPr>
              <a:t>接口</a:t>
            </a:r>
            <a:r>
              <a:rPr lang="en-US" altLang="zh-CN" b="1" dirty="0">
                <a:solidFill>
                  <a:srgbClr val="000000"/>
                </a:solidFill>
                <a:ea typeface="宋体" pitchFamily="2" charset="-122"/>
              </a:rPr>
              <a:t>(Interface)</a:t>
            </a:r>
            <a:endParaRPr lang="zh-CN" altLang="en-US" b="1" dirty="0">
              <a:solidFill>
                <a:srgbClr val="000000"/>
              </a:solidFill>
              <a:ea typeface="宋体" pitchFamily="2" charset="-122"/>
            </a:endParaRPr>
          </a:p>
          <a:p>
            <a:pPr marL="717550" lvl="1" indent="-450850">
              <a:buClr>
                <a:srgbClr val="3333CC"/>
              </a:buClr>
            </a:pPr>
            <a:r>
              <a:rPr lang="zh-CN" altLang="en-US" sz="2200" dirty="0">
                <a:solidFill>
                  <a:srgbClr val="000000"/>
                </a:solidFill>
                <a:ea typeface="宋体" pitchFamily="2" charset="-122"/>
              </a:rPr>
              <a:t>分层结构中各相邻层之间要有一个接口，它定义了较低层向较高层提供的原始操作和服务。相邻层通过它们之间的接口交换信息，高层并不需要知道低层是如何实现的，仅需要知道该层通过层间的接口所提供的服务，这样使得两层之间保持了功能的独立性。</a:t>
            </a:r>
            <a:endParaRPr lang="en-US" altLang="zh-CN" sz="2200" dirty="0">
              <a:solidFill>
                <a:srgbClr val="000000"/>
              </a:solidFill>
              <a:ea typeface="宋体" pitchFamily="2" charset="-122"/>
            </a:endParaRPr>
          </a:p>
        </p:txBody>
      </p:sp>
    </p:spTree>
    <p:extLst>
      <p:ext uri="{BB962C8B-B14F-4D97-AF65-F5344CB8AC3E}">
        <p14:creationId xmlns:p14="http://schemas.microsoft.com/office/powerpoint/2010/main" val="185087419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r>
              <a:rPr lang="zh-CN" altLang="en-US" sz="3200" b="1" dirty="0">
                <a:ea typeface="宋体" pitchFamily="2" charset="-122"/>
              </a:rPr>
              <a:t>网络协议层次</a:t>
            </a:r>
            <a:endParaRPr lang="en-US" altLang="zh-CN" sz="3200" b="1" dirty="0">
              <a:ea typeface="宋体" pitchFamily="2" charset="-122"/>
            </a:endParaRPr>
          </a:p>
        </p:txBody>
      </p:sp>
      <p:sp>
        <p:nvSpPr>
          <p:cNvPr id="26627" name="Rectangle 3"/>
          <p:cNvSpPr>
            <a:spLocks noGrp="1" noChangeArrowheads="1"/>
          </p:cNvSpPr>
          <p:nvPr>
            <p:ph type="body" idx="4294967295"/>
          </p:nvPr>
        </p:nvSpPr>
        <p:spPr>
          <a:xfrm>
            <a:off x="0" y="6274190"/>
            <a:ext cx="9144000" cy="583809"/>
          </a:xfrm>
          <a:prstGeom prst="rect">
            <a:avLst/>
          </a:prstGeom>
        </p:spPr>
        <p:txBody>
          <a:bodyPr/>
          <a:lstStyle/>
          <a:p>
            <a:r>
              <a:rPr lang="en-US" altLang="zh-CN" dirty="0">
                <a:ea typeface="宋体" pitchFamily="2" charset="-122"/>
              </a:rPr>
              <a:t>Layers, protocols, and interfaces.</a:t>
            </a:r>
          </a:p>
        </p:txBody>
      </p:sp>
      <p:pic>
        <p:nvPicPr>
          <p:cNvPr id="26628" name="Picture 4" descr="1-1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7900" y="1076325"/>
            <a:ext cx="6899275" cy="4860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30538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2"/>
          <a:stretch>
            <a:fillRect/>
          </a:stretch>
        </p:blipFill>
        <p:spPr>
          <a:xfrm>
            <a:off x="5540625" y="819915"/>
            <a:ext cx="3276988" cy="2523696"/>
          </a:xfrm>
          <a:prstGeom prst="rect">
            <a:avLst/>
          </a:prstGeom>
        </p:spPr>
      </p:pic>
      <p:sp>
        <p:nvSpPr>
          <p:cNvPr id="2" name="标题 1"/>
          <p:cNvSpPr>
            <a:spLocks noGrp="1"/>
          </p:cNvSpPr>
          <p:nvPr>
            <p:ph type="title"/>
          </p:nvPr>
        </p:nvSpPr>
        <p:spPr>
          <a:xfrm>
            <a:off x="0" y="0"/>
            <a:ext cx="9144000" cy="651135"/>
          </a:xfrm>
        </p:spPr>
        <p:txBody>
          <a:bodyPr/>
          <a:lstStyle/>
          <a:p>
            <a:r>
              <a:rPr lang="zh-CN" altLang="en-US" sz="3200" b="1" dirty="0">
                <a:solidFill>
                  <a:srgbClr val="C00000"/>
                </a:solidFill>
              </a:rPr>
              <a:t>烽火台：汉代</a:t>
            </a:r>
            <a:r>
              <a:rPr lang="en-US" altLang="zh-CN" sz="3200" b="1" dirty="0">
                <a:solidFill>
                  <a:srgbClr val="C00000"/>
                </a:solidFill>
              </a:rPr>
              <a:t>580</a:t>
            </a:r>
            <a:r>
              <a:rPr lang="zh-CN" altLang="en-US" sz="3200" b="1" dirty="0">
                <a:solidFill>
                  <a:srgbClr val="C00000"/>
                </a:solidFill>
              </a:rPr>
              <a:t>公里</a:t>
            </a:r>
            <a:r>
              <a:rPr lang="en-US" altLang="zh-CN" sz="3200" b="1" dirty="0">
                <a:solidFill>
                  <a:srgbClr val="C00000"/>
                </a:solidFill>
              </a:rPr>
              <a:t>/</a:t>
            </a:r>
            <a:r>
              <a:rPr lang="zh-CN" altLang="en-US" sz="3200" b="1" dirty="0">
                <a:solidFill>
                  <a:srgbClr val="C00000"/>
                </a:solidFill>
              </a:rPr>
              <a:t>昼夜，明代</a:t>
            </a:r>
            <a:r>
              <a:rPr lang="en-US" altLang="zh-CN" sz="3200" b="1" dirty="0">
                <a:solidFill>
                  <a:srgbClr val="C00000"/>
                </a:solidFill>
              </a:rPr>
              <a:t>3500</a:t>
            </a:r>
            <a:r>
              <a:rPr lang="zh-CN" altLang="en-US" sz="3200" b="1" dirty="0">
                <a:solidFill>
                  <a:srgbClr val="C00000"/>
                </a:solidFill>
              </a:rPr>
              <a:t>公里</a:t>
            </a:r>
            <a:r>
              <a:rPr lang="en-US" altLang="zh-CN" sz="3200" b="1" dirty="0">
                <a:solidFill>
                  <a:srgbClr val="C00000"/>
                </a:solidFill>
              </a:rPr>
              <a:t>/</a:t>
            </a:r>
            <a:r>
              <a:rPr lang="zh-CN" altLang="en-US" sz="3200" b="1" dirty="0">
                <a:solidFill>
                  <a:srgbClr val="C00000"/>
                </a:solidFill>
              </a:rPr>
              <a:t>昼夜</a:t>
            </a:r>
          </a:p>
        </p:txBody>
      </p:sp>
      <p:sp>
        <p:nvSpPr>
          <p:cNvPr id="3" name="AutoShape 6" descr="烽火连天 的图像结果"/>
          <p:cNvSpPr>
            <a:spLocks noChangeAspect="1" noChangeArrowheads="1"/>
          </p:cNvSpPr>
          <p:nvPr/>
        </p:nvSpPr>
        <p:spPr bwMode="auto">
          <a:xfrm>
            <a:off x="155575" y="-822325"/>
            <a:ext cx="2790825" cy="17145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3080" name="Picture 8" descr="查看源图像"/>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08100" y="4269172"/>
            <a:ext cx="3609514" cy="2301043"/>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查看源图像"/>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7115" y="4182520"/>
            <a:ext cx="3440780" cy="2362599"/>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descr="查看源图像"/>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5575" y="838200"/>
            <a:ext cx="3978610" cy="2156314"/>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14" descr="图片"/>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5" name="图片 4"/>
          <p:cNvPicPr>
            <a:picLocks noChangeAspect="1"/>
          </p:cNvPicPr>
          <p:nvPr/>
        </p:nvPicPr>
        <p:blipFill>
          <a:blip r:embed="rId6"/>
          <a:stretch>
            <a:fillRect/>
          </a:stretch>
        </p:blipFill>
        <p:spPr>
          <a:xfrm>
            <a:off x="2625091" y="2561484"/>
            <a:ext cx="4229519" cy="2131219"/>
          </a:xfrm>
          <a:prstGeom prst="rect">
            <a:avLst/>
          </a:prstGeom>
        </p:spPr>
      </p:pic>
    </p:spTree>
    <p:extLst>
      <p:ext uri="{BB962C8B-B14F-4D97-AF65-F5344CB8AC3E}">
        <p14:creationId xmlns:p14="http://schemas.microsoft.com/office/powerpoint/2010/main" val="112308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a:xfrm>
            <a:off x="0" y="0"/>
            <a:ext cx="9144000" cy="885825"/>
          </a:xfrm>
        </p:spPr>
        <p:txBody>
          <a:bodyPr/>
          <a:lstStyle/>
          <a:p>
            <a:r>
              <a:rPr lang="zh-CN" altLang="en-US" sz="4000" b="1" dirty="0">
                <a:ea typeface="宋体" pitchFamily="2" charset="-122"/>
              </a:rPr>
              <a:t>协议层次</a:t>
            </a:r>
            <a:endParaRPr lang="en-US" altLang="zh-CN" sz="4000" b="1" dirty="0">
              <a:ea typeface="宋体" pitchFamily="2" charset="-122"/>
            </a:endParaRPr>
          </a:p>
        </p:txBody>
      </p:sp>
      <p:sp>
        <p:nvSpPr>
          <p:cNvPr id="28675" name="Rectangle 3"/>
          <p:cNvSpPr>
            <a:spLocks noGrp="1" noChangeArrowheads="1"/>
          </p:cNvSpPr>
          <p:nvPr>
            <p:ph type="body" idx="4294967295"/>
          </p:nvPr>
        </p:nvSpPr>
        <p:spPr>
          <a:xfrm>
            <a:off x="96838" y="6077243"/>
            <a:ext cx="9144000" cy="595020"/>
          </a:xfrm>
          <a:prstGeom prst="rect">
            <a:avLst/>
          </a:prstGeom>
        </p:spPr>
        <p:txBody>
          <a:bodyPr/>
          <a:lstStyle/>
          <a:p>
            <a:r>
              <a:rPr lang="en-US" altLang="zh-CN" dirty="0">
                <a:ea typeface="宋体" pitchFamily="2" charset="-122"/>
              </a:rPr>
              <a:t>Example information flow supporting virtual communication in layer 5.</a:t>
            </a:r>
          </a:p>
        </p:txBody>
      </p:sp>
      <p:pic>
        <p:nvPicPr>
          <p:cNvPr id="28676" name="Picture 4" descr="1-1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2625" y="885825"/>
            <a:ext cx="7780338" cy="4837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843595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1026"/>
          <p:cNvSpPr>
            <a:spLocks noGrp="1" noChangeArrowheads="1"/>
          </p:cNvSpPr>
          <p:nvPr>
            <p:ph type="title"/>
          </p:nvPr>
        </p:nvSpPr>
        <p:spPr/>
        <p:txBody>
          <a:bodyPr/>
          <a:lstStyle/>
          <a:p>
            <a:r>
              <a:rPr lang="en-US" altLang="zh-CN" sz="4000" dirty="0">
                <a:ea typeface="宋体" pitchFamily="2" charset="-122"/>
              </a:rPr>
              <a:t>Design Issues for the Layers</a:t>
            </a:r>
          </a:p>
        </p:txBody>
      </p:sp>
      <p:sp>
        <p:nvSpPr>
          <p:cNvPr id="67589" name="Rectangle 1029"/>
          <p:cNvSpPr>
            <a:spLocks noChangeArrowheads="1"/>
          </p:cNvSpPr>
          <p:nvPr/>
        </p:nvSpPr>
        <p:spPr bwMode="auto">
          <a:xfrm>
            <a:off x="1041009" y="1582152"/>
            <a:ext cx="6949441" cy="42278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609600" indent="-609600">
              <a:spcBef>
                <a:spcPct val="20000"/>
              </a:spcBef>
              <a:buClr>
                <a:schemeClr val="accent2"/>
              </a:buClr>
              <a:defRPr sz="2400">
                <a:solidFill>
                  <a:schemeClr val="tx1"/>
                </a:solidFill>
                <a:latin typeface="Times New Roman" pitchFamily="18" charset="0"/>
              </a:defRPr>
            </a:lvl1pPr>
            <a:lvl2pPr marL="990600" indent="-533400" algn="l">
              <a:spcBef>
                <a:spcPct val="20000"/>
              </a:spcBef>
              <a:buClr>
                <a:schemeClr val="accent2"/>
              </a:buClr>
              <a:buChar char="–"/>
              <a:defRPr sz="2800">
                <a:solidFill>
                  <a:schemeClr val="tx1"/>
                </a:solidFill>
                <a:latin typeface="Times New Roman" pitchFamily="18" charset="0"/>
              </a:defRPr>
            </a:lvl2pPr>
            <a:lvl3pPr marL="1371600" indent="-457200" algn="l">
              <a:spcBef>
                <a:spcPct val="20000"/>
              </a:spcBef>
              <a:buClr>
                <a:schemeClr val="accent2"/>
              </a:buClr>
              <a:buChar char="•"/>
              <a:defRPr sz="2400">
                <a:solidFill>
                  <a:schemeClr val="tx1"/>
                </a:solidFill>
                <a:latin typeface="Times New Roman" pitchFamily="18" charset="0"/>
              </a:defRPr>
            </a:lvl3pPr>
            <a:lvl4pPr marL="1752600" indent="-381000" algn="l">
              <a:spcBef>
                <a:spcPct val="20000"/>
              </a:spcBef>
              <a:buClr>
                <a:schemeClr val="accent2"/>
              </a:buClr>
              <a:buChar char="–"/>
              <a:defRPr sz="2000">
                <a:solidFill>
                  <a:schemeClr val="tx1"/>
                </a:solidFill>
                <a:latin typeface="Times New Roman" pitchFamily="18" charset="0"/>
              </a:defRPr>
            </a:lvl4pPr>
            <a:lvl5pPr marL="2209800" indent="-381000" algn="l">
              <a:spcBef>
                <a:spcPct val="20000"/>
              </a:spcBef>
              <a:buClr>
                <a:schemeClr val="accent2"/>
              </a:buClr>
              <a:buChar char="»"/>
              <a:defRPr sz="2000">
                <a:solidFill>
                  <a:schemeClr val="tx1"/>
                </a:solidFill>
                <a:latin typeface="Times New Roman" pitchFamily="18" charset="0"/>
              </a:defRPr>
            </a:lvl5pPr>
            <a:lvl6pPr marL="2667000" indent="-381000" fontAlgn="base">
              <a:spcBef>
                <a:spcPct val="20000"/>
              </a:spcBef>
              <a:spcAft>
                <a:spcPct val="0"/>
              </a:spcAft>
              <a:buClr>
                <a:schemeClr val="accent2"/>
              </a:buClr>
              <a:buChar char="»"/>
              <a:defRPr sz="2000">
                <a:solidFill>
                  <a:schemeClr val="tx1"/>
                </a:solidFill>
                <a:latin typeface="Times New Roman" pitchFamily="18" charset="0"/>
              </a:defRPr>
            </a:lvl6pPr>
            <a:lvl7pPr marL="3124200" indent="-381000" fontAlgn="base">
              <a:spcBef>
                <a:spcPct val="20000"/>
              </a:spcBef>
              <a:spcAft>
                <a:spcPct val="0"/>
              </a:spcAft>
              <a:buClr>
                <a:schemeClr val="accent2"/>
              </a:buClr>
              <a:buChar char="»"/>
              <a:defRPr sz="2000">
                <a:solidFill>
                  <a:schemeClr val="tx1"/>
                </a:solidFill>
                <a:latin typeface="Times New Roman" pitchFamily="18" charset="0"/>
              </a:defRPr>
            </a:lvl7pPr>
            <a:lvl8pPr marL="3581400" indent="-381000" fontAlgn="base">
              <a:spcBef>
                <a:spcPct val="20000"/>
              </a:spcBef>
              <a:spcAft>
                <a:spcPct val="0"/>
              </a:spcAft>
              <a:buClr>
                <a:schemeClr val="accent2"/>
              </a:buClr>
              <a:buChar char="»"/>
              <a:defRPr sz="2000">
                <a:solidFill>
                  <a:schemeClr val="tx1"/>
                </a:solidFill>
                <a:latin typeface="Times New Roman" pitchFamily="18" charset="0"/>
              </a:defRPr>
            </a:lvl8pPr>
            <a:lvl9pPr marL="4038600" indent="-381000" fontAlgn="base">
              <a:spcBef>
                <a:spcPct val="20000"/>
              </a:spcBef>
              <a:spcAft>
                <a:spcPct val="0"/>
              </a:spcAft>
              <a:buClr>
                <a:schemeClr val="accent2"/>
              </a:buClr>
              <a:buChar char="»"/>
              <a:defRPr sz="2000">
                <a:solidFill>
                  <a:schemeClr val="tx1"/>
                </a:solidFill>
                <a:latin typeface="Times New Roman" pitchFamily="18" charset="0"/>
              </a:defRPr>
            </a:lvl9pPr>
          </a:lstStyle>
          <a:p>
            <a:pPr marL="609600" marR="0" lvl="0" indent="-609600" algn="l" defTabSz="914400" rtl="0" eaLnBrk="1" fontAlgn="base" latinLnBrk="0" hangingPunct="1">
              <a:lnSpc>
                <a:spcPct val="100000"/>
              </a:lnSpc>
              <a:spcBef>
                <a:spcPct val="20000"/>
              </a:spcBef>
              <a:spcAft>
                <a:spcPct val="0"/>
              </a:spcAft>
              <a:buClr>
                <a:srgbClr val="3333CC"/>
              </a:buClr>
              <a:buSzTx/>
              <a:buFontTx/>
              <a:buChar char="•"/>
              <a:tabLst/>
              <a:defRPr/>
            </a:pPr>
            <a:r>
              <a:rPr kumimoji="0" lang="en-US" altLang="zh-CN" sz="2800" b="0" i="0" u="none" strike="noStrike" kern="1200" cap="none" spc="0" normalizeH="0" baseline="0" noProof="0" dirty="0">
                <a:ln>
                  <a:noFill/>
                </a:ln>
                <a:solidFill>
                  <a:srgbClr val="000000"/>
                </a:solidFill>
                <a:effectLst/>
                <a:uLnTx/>
                <a:uFillTx/>
                <a:latin typeface="Times New Roman" pitchFamily="18" charset="0"/>
                <a:ea typeface="宋体" pitchFamily="2" charset="-122"/>
                <a:cs typeface="+mn-cs"/>
              </a:rPr>
              <a:t>Addressing</a:t>
            </a:r>
            <a:r>
              <a:rPr kumimoji="0" lang="en-US" altLang="zh-CN" sz="2800" b="0" i="0" u="none" strike="noStrike" kern="1200" cap="none" spc="0" normalizeH="0" noProof="0" dirty="0">
                <a:ln>
                  <a:noFill/>
                </a:ln>
                <a:solidFill>
                  <a:srgbClr val="000000"/>
                </a:solidFill>
                <a:effectLst/>
                <a:uLnTx/>
                <a:uFillTx/>
                <a:latin typeface="Times New Roman" pitchFamily="18" charset="0"/>
                <a:ea typeface="宋体" pitchFamily="2" charset="-122"/>
                <a:cs typeface="+mn-cs"/>
              </a:rPr>
              <a:t> </a:t>
            </a:r>
            <a:r>
              <a:rPr kumimoji="0" lang="zh-CN" altLang="en-US" sz="2800" b="0" i="0" u="none" strike="noStrike" kern="1200" cap="none" spc="0" normalizeH="0" noProof="0" dirty="0">
                <a:ln>
                  <a:noFill/>
                </a:ln>
                <a:solidFill>
                  <a:srgbClr val="000000"/>
                </a:solidFill>
                <a:effectLst/>
                <a:uLnTx/>
                <a:uFillTx/>
                <a:latin typeface="Times New Roman" pitchFamily="18" charset="0"/>
                <a:ea typeface="宋体" pitchFamily="2" charset="-122"/>
                <a:cs typeface="+mn-cs"/>
              </a:rPr>
              <a:t>（</a:t>
            </a:r>
            <a:r>
              <a:rPr kumimoji="0" lang="zh-CN" altLang="en-US" sz="2800" b="0" i="0" u="none" strike="noStrike" kern="1200" cap="none" spc="0" normalizeH="0" baseline="0" noProof="0" dirty="0">
                <a:ln>
                  <a:noFill/>
                </a:ln>
                <a:solidFill>
                  <a:srgbClr val="000000"/>
                </a:solidFill>
                <a:effectLst/>
                <a:uLnTx/>
                <a:uFillTx/>
                <a:latin typeface="Times New Roman" pitchFamily="18" charset="0"/>
                <a:ea typeface="宋体" pitchFamily="2" charset="-122"/>
                <a:cs typeface="+mn-cs"/>
              </a:rPr>
              <a:t>寻址</a:t>
            </a:r>
            <a:r>
              <a:rPr lang="zh-CN" altLang="en-US" sz="2800" dirty="0">
                <a:solidFill>
                  <a:srgbClr val="000000"/>
                </a:solidFill>
                <a:ea typeface="宋体" pitchFamily="2" charset="-122"/>
              </a:rPr>
              <a:t>）</a:t>
            </a:r>
            <a:endParaRPr kumimoji="0" lang="en-US" altLang="zh-CN" sz="2800" b="0" i="0" u="none" strike="noStrike" kern="1200" cap="none" spc="0" normalizeH="0" baseline="0" noProof="0" dirty="0">
              <a:ln>
                <a:noFill/>
              </a:ln>
              <a:solidFill>
                <a:srgbClr val="000000"/>
              </a:solidFill>
              <a:effectLst/>
              <a:uLnTx/>
              <a:uFillTx/>
              <a:latin typeface="Times New Roman" pitchFamily="18" charset="0"/>
              <a:ea typeface="宋体" pitchFamily="2" charset="-122"/>
              <a:cs typeface="+mn-cs"/>
            </a:endParaRPr>
          </a:p>
          <a:p>
            <a:pPr algn="l">
              <a:buClr>
                <a:srgbClr val="3333CC"/>
              </a:buClr>
              <a:buFontTx/>
              <a:buChar char="•"/>
            </a:pPr>
            <a:r>
              <a:rPr lang="en-US" altLang="zh-CN" sz="2800" dirty="0">
                <a:solidFill>
                  <a:srgbClr val="000000"/>
                </a:solidFill>
                <a:ea typeface="宋体" pitchFamily="2" charset="-122"/>
              </a:rPr>
              <a:t>Multiplexing </a:t>
            </a:r>
            <a:r>
              <a:rPr lang="zh-CN" altLang="en-US" sz="2800" dirty="0">
                <a:solidFill>
                  <a:srgbClr val="000000"/>
                </a:solidFill>
                <a:ea typeface="宋体" pitchFamily="2" charset="-122"/>
              </a:rPr>
              <a:t>（复用技术）</a:t>
            </a:r>
            <a:endParaRPr lang="en-US" altLang="zh-CN" sz="2800" dirty="0">
              <a:solidFill>
                <a:srgbClr val="000000"/>
              </a:solidFill>
              <a:ea typeface="宋体" pitchFamily="2" charset="-122"/>
            </a:endParaRPr>
          </a:p>
          <a:p>
            <a:pPr lvl="0" algn="l">
              <a:buClr>
                <a:srgbClr val="3333CC"/>
              </a:buClr>
              <a:buFontTx/>
              <a:buChar char="•"/>
            </a:pPr>
            <a:r>
              <a:rPr kumimoji="0" lang="en-US" altLang="zh-CN" sz="2800" b="0" i="0" u="none" strike="noStrike" kern="1200" cap="none" spc="0" normalizeH="0" baseline="0" noProof="0" dirty="0">
                <a:ln>
                  <a:noFill/>
                </a:ln>
                <a:solidFill>
                  <a:srgbClr val="000000"/>
                </a:solidFill>
                <a:effectLst/>
                <a:uLnTx/>
                <a:uFillTx/>
                <a:latin typeface="Times New Roman" pitchFamily="18" charset="0"/>
                <a:ea typeface="宋体" pitchFamily="2" charset="-122"/>
                <a:cs typeface="+mn-cs"/>
              </a:rPr>
              <a:t>Error Control	</a:t>
            </a:r>
            <a:r>
              <a:rPr lang="zh-CN" altLang="en-US" sz="2800" dirty="0">
                <a:solidFill>
                  <a:srgbClr val="000000"/>
                </a:solidFill>
                <a:ea typeface="宋体" pitchFamily="2" charset="-122"/>
              </a:rPr>
              <a:t>（差错控制）</a:t>
            </a:r>
            <a:endParaRPr kumimoji="0" lang="en-US" altLang="zh-CN" sz="2800" b="0" i="0" u="none" strike="noStrike" kern="1200" cap="none" spc="0" normalizeH="0" baseline="0" noProof="0" dirty="0">
              <a:ln>
                <a:noFill/>
              </a:ln>
              <a:solidFill>
                <a:srgbClr val="000000"/>
              </a:solidFill>
              <a:effectLst/>
              <a:uLnTx/>
              <a:uFillTx/>
              <a:latin typeface="Times New Roman" pitchFamily="18" charset="0"/>
              <a:ea typeface="宋体" pitchFamily="2" charset="-122"/>
              <a:cs typeface="+mn-cs"/>
            </a:endParaRPr>
          </a:p>
          <a:p>
            <a:pPr lvl="0" algn="l">
              <a:buClr>
                <a:srgbClr val="3333CC"/>
              </a:buClr>
              <a:buFontTx/>
              <a:buChar char="•"/>
            </a:pPr>
            <a:r>
              <a:rPr kumimoji="0" lang="en-US" altLang="zh-CN" sz="2800" b="0" i="0" u="none" strike="noStrike" kern="1200" cap="none" spc="0" normalizeH="0" baseline="0" noProof="0" dirty="0">
                <a:ln>
                  <a:noFill/>
                </a:ln>
                <a:solidFill>
                  <a:srgbClr val="000000"/>
                </a:solidFill>
                <a:effectLst/>
                <a:uLnTx/>
                <a:uFillTx/>
                <a:latin typeface="Times New Roman" pitchFamily="18" charset="0"/>
                <a:ea typeface="宋体" pitchFamily="2" charset="-122"/>
                <a:cs typeface="+mn-cs"/>
              </a:rPr>
              <a:t>Flow Control	</a:t>
            </a:r>
            <a:r>
              <a:rPr lang="zh-CN" altLang="en-US" sz="2800" dirty="0">
                <a:solidFill>
                  <a:srgbClr val="000000"/>
                </a:solidFill>
                <a:ea typeface="宋体" pitchFamily="2" charset="-122"/>
              </a:rPr>
              <a:t>（流量控制）</a:t>
            </a:r>
            <a:endParaRPr kumimoji="0" lang="en-US" altLang="zh-CN" sz="2800" b="0" i="0" u="none" strike="noStrike" kern="1200" cap="none" spc="0" normalizeH="0" baseline="0" noProof="0" dirty="0">
              <a:ln>
                <a:noFill/>
              </a:ln>
              <a:solidFill>
                <a:srgbClr val="000000"/>
              </a:solidFill>
              <a:effectLst/>
              <a:uLnTx/>
              <a:uFillTx/>
              <a:latin typeface="Times New Roman" pitchFamily="18" charset="0"/>
              <a:ea typeface="宋体" pitchFamily="2" charset="-122"/>
              <a:cs typeface="+mn-cs"/>
            </a:endParaRPr>
          </a:p>
          <a:p>
            <a:pPr lvl="0" algn="l">
              <a:buClr>
                <a:srgbClr val="3333CC"/>
              </a:buClr>
              <a:buFontTx/>
              <a:buChar char="•"/>
            </a:pPr>
            <a:r>
              <a:rPr kumimoji="0" lang="en-US" altLang="zh-CN" sz="2800" b="0" i="0" u="none" strike="noStrike" kern="1200" cap="none" spc="0" normalizeH="0" baseline="0" noProof="0" dirty="0">
                <a:ln>
                  <a:noFill/>
                </a:ln>
                <a:solidFill>
                  <a:srgbClr val="000000"/>
                </a:solidFill>
                <a:effectLst/>
                <a:uLnTx/>
                <a:uFillTx/>
                <a:latin typeface="Times New Roman" pitchFamily="18" charset="0"/>
                <a:ea typeface="宋体" pitchFamily="2" charset="-122"/>
                <a:cs typeface="+mn-cs"/>
              </a:rPr>
              <a:t>Routing </a:t>
            </a:r>
            <a:r>
              <a:rPr lang="zh-CN" altLang="en-US" sz="2800" dirty="0">
                <a:solidFill>
                  <a:srgbClr val="000000"/>
                </a:solidFill>
                <a:ea typeface="宋体" pitchFamily="2" charset="-122"/>
              </a:rPr>
              <a:t>（路由方式）</a:t>
            </a:r>
            <a:endParaRPr kumimoji="0" lang="en-US" altLang="zh-CN" sz="2800" b="0" i="0" u="none" strike="noStrike" kern="1200" cap="none" spc="0" normalizeH="0" baseline="0" noProof="0" dirty="0">
              <a:ln>
                <a:noFill/>
              </a:ln>
              <a:solidFill>
                <a:srgbClr val="000000"/>
              </a:solidFill>
              <a:effectLst/>
              <a:uLnTx/>
              <a:uFillTx/>
              <a:latin typeface="Times New Roman" pitchFamily="18" charset="0"/>
              <a:ea typeface="宋体" pitchFamily="2" charset="-122"/>
              <a:cs typeface="+mn-cs"/>
            </a:endParaRPr>
          </a:p>
          <a:p>
            <a:pPr marL="609600" marR="0" lvl="0" indent="-609600" algn="l" defTabSz="914400" rtl="0" eaLnBrk="1" fontAlgn="base" latinLnBrk="0" hangingPunct="1">
              <a:lnSpc>
                <a:spcPct val="100000"/>
              </a:lnSpc>
              <a:spcBef>
                <a:spcPct val="20000"/>
              </a:spcBef>
              <a:spcAft>
                <a:spcPct val="0"/>
              </a:spcAft>
              <a:buClr>
                <a:srgbClr val="3333CC"/>
              </a:buClr>
              <a:buSzTx/>
              <a:buFontTx/>
              <a:buChar char="•"/>
              <a:tabLst/>
              <a:defRPr/>
            </a:pPr>
            <a:r>
              <a:rPr lang="en-US" altLang="zh-CN" sz="2800" dirty="0">
                <a:solidFill>
                  <a:srgbClr val="000000"/>
                </a:solidFill>
                <a:ea typeface="宋体" pitchFamily="2" charset="-122"/>
              </a:rPr>
              <a:t>Quality of Service </a:t>
            </a:r>
            <a:r>
              <a:rPr lang="zh-CN" altLang="en-US" sz="2800" dirty="0">
                <a:solidFill>
                  <a:srgbClr val="000000"/>
                </a:solidFill>
                <a:ea typeface="宋体" pitchFamily="2" charset="-122"/>
              </a:rPr>
              <a:t>（服务质量）</a:t>
            </a:r>
            <a:endParaRPr lang="en-US" altLang="zh-CN" sz="2800" dirty="0">
              <a:solidFill>
                <a:srgbClr val="000000"/>
              </a:solidFill>
              <a:ea typeface="宋体" pitchFamily="2" charset="-122"/>
            </a:endParaRPr>
          </a:p>
          <a:p>
            <a:pPr marL="609600" marR="0" lvl="0" indent="-609600" algn="l" defTabSz="914400" rtl="0" eaLnBrk="1" fontAlgn="base" latinLnBrk="0" hangingPunct="1">
              <a:lnSpc>
                <a:spcPct val="100000"/>
              </a:lnSpc>
              <a:spcBef>
                <a:spcPct val="20000"/>
              </a:spcBef>
              <a:spcAft>
                <a:spcPct val="0"/>
              </a:spcAft>
              <a:buClr>
                <a:srgbClr val="3333CC"/>
              </a:buClr>
              <a:buSzTx/>
              <a:buFontTx/>
              <a:buChar char="•"/>
              <a:tabLst/>
              <a:defRPr/>
            </a:pPr>
            <a:r>
              <a:rPr lang="en-US" altLang="zh-CN" sz="2800" dirty="0">
                <a:solidFill>
                  <a:srgbClr val="000000"/>
                </a:solidFill>
                <a:ea typeface="宋体" pitchFamily="2" charset="-122"/>
              </a:rPr>
              <a:t>Security </a:t>
            </a:r>
            <a:r>
              <a:rPr lang="zh-CN" altLang="en-US" sz="2800" dirty="0">
                <a:solidFill>
                  <a:srgbClr val="000000"/>
                </a:solidFill>
                <a:ea typeface="宋体" pitchFamily="2" charset="-122"/>
              </a:rPr>
              <a:t>（安全）</a:t>
            </a:r>
            <a:endParaRPr lang="en-US" altLang="zh-CN" sz="2800" dirty="0">
              <a:solidFill>
                <a:srgbClr val="000000"/>
              </a:solidFill>
              <a:ea typeface="宋体" pitchFamily="2" charset="-122"/>
            </a:endParaRPr>
          </a:p>
          <a:p>
            <a:pPr marL="609600" marR="0" lvl="0" indent="-609600" algn="l" defTabSz="914400" rtl="0" eaLnBrk="1" fontAlgn="base" latinLnBrk="0" hangingPunct="1">
              <a:lnSpc>
                <a:spcPct val="100000"/>
              </a:lnSpc>
              <a:spcBef>
                <a:spcPct val="20000"/>
              </a:spcBef>
              <a:spcAft>
                <a:spcPct val="0"/>
              </a:spcAft>
              <a:buClr>
                <a:srgbClr val="3333CC"/>
              </a:buClr>
              <a:buSzTx/>
              <a:buFontTx/>
              <a:buChar char="•"/>
              <a:tabLst/>
              <a:defRPr/>
            </a:pPr>
            <a:r>
              <a:rPr kumimoji="0" lang="en-US" altLang="zh-CN" sz="2800" b="0" i="0" u="none" strike="noStrike" kern="1200" cap="none" spc="0" normalizeH="0" baseline="0" noProof="0" dirty="0">
                <a:ln>
                  <a:noFill/>
                </a:ln>
                <a:solidFill>
                  <a:srgbClr val="000000"/>
                </a:solidFill>
                <a:effectLst/>
                <a:uLnTx/>
                <a:uFillTx/>
                <a:latin typeface="Times New Roman" pitchFamily="18" charset="0"/>
                <a:ea typeface="宋体" pitchFamily="2" charset="-122"/>
                <a:cs typeface="+mn-cs"/>
              </a:rPr>
              <a:t>…….</a:t>
            </a:r>
            <a:r>
              <a:rPr kumimoji="0" lang="en-US" altLang="zh-CN" sz="2800" b="0" i="0" u="none" strike="noStrike" kern="1200" cap="none" spc="0" normalizeH="0" noProof="0" dirty="0">
                <a:ln>
                  <a:noFill/>
                </a:ln>
                <a:solidFill>
                  <a:srgbClr val="000000"/>
                </a:solidFill>
                <a:effectLst/>
                <a:uLnTx/>
                <a:uFillTx/>
                <a:latin typeface="Times New Roman" pitchFamily="18" charset="0"/>
                <a:ea typeface="宋体" pitchFamily="2" charset="-122"/>
                <a:cs typeface="+mn-cs"/>
              </a:rPr>
              <a:t> </a:t>
            </a:r>
            <a:endParaRPr kumimoji="0" lang="en-US" altLang="zh-CN" sz="2800" b="0" i="0" u="none" strike="noStrike" kern="1200" cap="none" spc="0" normalizeH="0" baseline="0" noProof="0" dirty="0">
              <a:ln>
                <a:noFill/>
              </a:ln>
              <a:solidFill>
                <a:srgbClr val="000000"/>
              </a:solidFill>
              <a:effectLst/>
              <a:uLnTx/>
              <a:uFillTx/>
              <a:latin typeface="Times New Roman" pitchFamily="18" charset="0"/>
              <a:ea typeface="宋体" pitchFamily="2" charset="-122"/>
              <a:cs typeface="+mn-cs"/>
            </a:endParaRPr>
          </a:p>
        </p:txBody>
      </p:sp>
    </p:spTree>
    <p:extLst>
      <p:ext uri="{BB962C8B-B14F-4D97-AF65-F5344CB8AC3E}">
        <p14:creationId xmlns:p14="http://schemas.microsoft.com/office/powerpoint/2010/main" val="334930671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r>
              <a:rPr lang="en-US" altLang="zh-CN" sz="4000" dirty="0">
                <a:ea typeface="宋体" pitchFamily="2" charset="-122"/>
              </a:rPr>
              <a:t>Service </a:t>
            </a:r>
            <a:r>
              <a:rPr lang="en-US" altLang="zh-CN" sz="4000" dirty="0" smtClean="0">
                <a:ea typeface="宋体" pitchFamily="2" charset="-122"/>
              </a:rPr>
              <a:t>Primitives</a:t>
            </a:r>
            <a:endParaRPr lang="en-US" altLang="zh-CN" sz="4000" dirty="0">
              <a:ea typeface="宋体" pitchFamily="2" charset="-122"/>
            </a:endParaRPr>
          </a:p>
        </p:txBody>
      </p:sp>
      <p:sp>
        <p:nvSpPr>
          <p:cNvPr id="31747" name="Rectangle 3"/>
          <p:cNvSpPr>
            <a:spLocks noGrp="1" noChangeArrowheads="1"/>
          </p:cNvSpPr>
          <p:nvPr>
            <p:ph type="body" idx="4294967295"/>
          </p:nvPr>
        </p:nvSpPr>
        <p:spPr>
          <a:xfrm>
            <a:off x="1174750" y="4687888"/>
            <a:ext cx="7504113" cy="838200"/>
          </a:xfrm>
          <a:prstGeom prst="rect">
            <a:avLst/>
          </a:prstGeom>
        </p:spPr>
        <p:txBody>
          <a:bodyPr/>
          <a:lstStyle/>
          <a:p>
            <a:r>
              <a:rPr lang="en-US" altLang="zh-CN">
                <a:ea typeface="宋体" pitchFamily="2" charset="-122"/>
              </a:rPr>
              <a:t>Packets sent in a simple client-server interaction on a connection-oriented network.</a:t>
            </a:r>
          </a:p>
        </p:txBody>
      </p:sp>
      <p:pic>
        <p:nvPicPr>
          <p:cNvPr id="31748" name="Picture 4" descr="1-1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3863" y="1728788"/>
            <a:ext cx="8239125" cy="23225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619880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4" name="Rectangle 4"/>
          <p:cNvSpPr>
            <a:spLocks noChangeArrowheads="1"/>
          </p:cNvSpPr>
          <p:nvPr/>
        </p:nvSpPr>
        <p:spPr bwMode="auto">
          <a:xfrm>
            <a:off x="195263" y="228600"/>
            <a:ext cx="8262937"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4400">
                <a:solidFill>
                  <a:srgbClr val="FF0000"/>
                </a:solidFill>
                <a:latin typeface="Times New Roman" pitchFamily="18" charset="0"/>
              </a:defRPr>
            </a:lvl1pPr>
            <a:lvl2pPr>
              <a:defRPr sz="4400">
                <a:solidFill>
                  <a:srgbClr val="FF0000"/>
                </a:solidFill>
                <a:latin typeface="Times New Roman" pitchFamily="18" charset="0"/>
              </a:defRPr>
            </a:lvl2pPr>
            <a:lvl3pPr>
              <a:defRPr sz="4400">
                <a:solidFill>
                  <a:srgbClr val="FF0000"/>
                </a:solidFill>
                <a:latin typeface="Times New Roman" pitchFamily="18" charset="0"/>
              </a:defRPr>
            </a:lvl3pPr>
            <a:lvl4pPr>
              <a:defRPr sz="4400">
                <a:solidFill>
                  <a:srgbClr val="FF0000"/>
                </a:solidFill>
                <a:latin typeface="Times New Roman" pitchFamily="18" charset="0"/>
              </a:defRPr>
            </a:lvl4pPr>
            <a:lvl5pPr>
              <a:defRPr sz="4400">
                <a:solidFill>
                  <a:srgbClr val="FF0000"/>
                </a:solidFill>
                <a:latin typeface="Times New Roman" pitchFamily="18" charset="0"/>
              </a:defRPr>
            </a:lvl5pPr>
            <a:lvl6pPr marL="457200" algn="ctr" fontAlgn="base">
              <a:spcBef>
                <a:spcPct val="0"/>
              </a:spcBef>
              <a:spcAft>
                <a:spcPct val="0"/>
              </a:spcAft>
              <a:defRPr sz="4400">
                <a:solidFill>
                  <a:srgbClr val="FF0000"/>
                </a:solidFill>
                <a:latin typeface="Times New Roman" pitchFamily="18" charset="0"/>
              </a:defRPr>
            </a:lvl6pPr>
            <a:lvl7pPr marL="914400" algn="ctr" fontAlgn="base">
              <a:spcBef>
                <a:spcPct val="0"/>
              </a:spcBef>
              <a:spcAft>
                <a:spcPct val="0"/>
              </a:spcAft>
              <a:defRPr sz="4400">
                <a:solidFill>
                  <a:srgbClr val="FF0000"/>
                </a:solidFill>
                <a:latin typeface="Times New Roman" pitchFamily="18" charset="0"/>
              </a:defRPr>
            </a:lvl7pPr>
            <a:lvl8pPr marL="1371600" algn="ctr" fontAlgn="base">
              <a:spcBef>
                <a:spcPct val="0"/>
              </a:spcBef>
              <a:spcAft>
                <a:spcPct val="0"/>
              </a:spcAft>
              <a:defRPr sz="4400">
                <a:solidFill>
                  <a:srgbClr val="FF0000"/>
                </a:solidFill>
                <a:latin typeface="Times New Roman" pitchFamily="18" charset="0"/>
              </a:defRPr>
            </a:lvl8pPr>
            <a:lvl9pPr marL="1828800" algn="ctr" fontAlgn="base">
              <a:spcBef>
                <a:spcPct val="0"/>
              </a:spcBef>
              <a:spcAft>
                <a:spcPct val="0"/>
              </a:spcAft>
              <a:defRPr sz="4400">
                <a:solidFill>
                  <a:srgbClr val="FF0000"/>
                </a:solidFill>
                <a:latin typeface="Times New Roman" pitchFamily="18"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4000" b="0" i="0" u="none" strike="noStrike" kern="1200" cap="none" spc="0" normalizeH="0" baseline="0" noProof="0" dirty="0">
                <a:ln>
                  <a:noFill/>
                </a:ln>
                <a:solidFill>
                  <a:srgbClr val="FF0000"/>
                </a:solidFill>
                <a:effectLst/>
                <a:uLnTx/>
                <a:uFillTx/>
                <a:latin typeface="Times New Roman" pitchFamily="18" charset="0"/>
                <a:ea typeface="宋体" pitchFamily="2" charset="-122"/>
                <a:cs typeface="+mn-cs"/>
              </a:rPr>
              <a:t>开放系统互连参考模型 </a:t>
            </a:r>
            <a:r>
              <a:rPr kumimoji="0" lang="en-US" altLang="zh-CN" sz="4000" b="0" i="0" u="none" strike="noStrike" kern="1200" cap="none" spc="0" normalizeH="0" baseline="0" noProof="0" dirty="0">
                <a:ln>
                  <a:noFill/>
                </a:ln>
                <a:solidFill>
                  <a:srgbClr val="FF0000"/>
                </a:solidFill>
                <a:effectLst/>
                <a:uLnTx/>
                <a:uFillTx/>
                <a:latin typeface="Times New Roman" pitchFamily="18" charset="0"/>
                <a:ea typeface="宋体" pitchFamily="2" charset="-122"/>
                <a:cs typeface="+mn-cs"/>
              </a:rPr>
              <a:t>(</a:t>
            </a:r>
            <a:r>
              <a:rPr lang="en-US" altLang="zh-CN" sz="4000" dirty="0">
                <a:ea typeface="宋体" pitchFamily="2" charset="-122"/>
              </a:rPr>
              <a:t>ISO</a:t>
            </a:r>
            <a:r>
              <a:rPr kumimoji="0" lang="en-US" altLang="zh-CN" sz="4000" b="0" i="0" u="none" strike="noStrike" kern="1200" cap="none" spc="0" normalizeH="0" baseline="0" noProof="0" dirty="0">
                <a:ln>
                  <a:noFill/>
                </a:ln>
                <a:solidFill>
                  <a:srgbClr val="FF0000"/>
                </a:solidFill>
                <a:effectLst/>
                <a:uLnTx/>
                <a:uFillTx/>
                <a:latin typeface="Times New Roman" pitchFamily="18" charset="0"/>
                <a:ea typeface="宋体" pitchFamily="2" charset="-122"/>
                <a:cs typeface="+mn-cs"/>
              </a:rPr>
              <a:t>/OSI) </a:t>
            </a:r>
          </a:p>
        </p:txBody>
      </p:sp>
      <p:sp>
        <p:nvSpPr>
          <p:cNvPr id="97285" name="Rectangle 5"/>
          <p:cNvSpPr>
            <a:spLocks noChangeArrowheads="1"/>
          </p:cNvSpPr>
          <p:nvPr/>
        </p:nvSpPr>
        <p:spPr bwMode="auto">
          <a:xfrm>
            <a:off x="539750" y="1557338"/>
            <a:ext cx="8208963" cy="4462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609600" indent="-609600">
              <a:spcBef>
                <a:spcPct val="20000"/>
              </a:spcBef>
              <a:buClr>
                <a:schemeClr val="accent2"/>
              </a:buClr>
              <a:defRPr sz="2400">
                <a:solidFill>
                  <a:schemeClr val="tx1"/>
                </a:solidFill>
                <a:latin typeface="Times New Roman" pitchFamily="18" charset="0"/>
              </a:defRPr>
            </a:lvl1pPr>
            <a:lvl2pPr marL="990600" indent="-533400" algn="l">
              <a:spcBef>
                <a:spcPct val="20000"/>
              </a:spcBef>
              <a:buClr>
                <a:schemeClr val="accent2"/>
              </a:buClr>
              <a:buChar char="–"/>
              <a:defRPr sz="2800">
                <a:solidFill>
                  <a:schemeClr val="tx1"/>
                </a:solidFill>
                <a:latin typeface="Times New Roman" pitchFamily="18" charset="0"/>
              </a:defRPr>
            </a:lvl2pPr>
            <a:lvl3pPr marL="1371600" indent="-457200" algn="l">
              <a:spcBef>
                <a:spcPct val="20000"/>
              </a:spcBef>
              <a:buClr>
                <a:schemeClr val="accent2"/>
              </a:buClr>
              <a:buChar char="•"/>
              <a:defRPr sz="2400">
                <a:solidFill>
                  <a:schemeClr val="tx1"/>
                </a:solidFill>
                <a:latin typeface="Times New Roman" pitchFamily="18" charset="0"/>
              </a:defRPr>
            </a:lvl3pPr>
            <a:lvl4pPr marL="1752600" indent="-381000" algn="l">
              <a:spcBef>
                <a:spcPct val="20000"/>
              </a:spcBef>
              <a:buClr>
                <a:schemeClr val="accent2"/>
              </a:buClr>
              <a:buChar char="–"/>
              <a:defRPr sz="2000">
                <a:solidFill>
                  <a:schemeClr val="tx1"/>
                </a:solidFill>
                <a:latin typeface="Times New Roman" pitchFamily="18" charset="0"/>
              </a:defRPr>
            </a:lvl4pPr>
            <a:lvl5pPr marL="2209800" indent="-381000" algn="l">
              <a:spcBef>
                <a:spcPct val="20000"/>
              </a:spcBef>
              <a:buClr>
                <a:schemeClr val="accent2"/>
              </a:buClr>
              <a:buChar char="»"/>
              <a:defRPr sz="2000">
                <a:solidFill>
                  <a:schemeClr val="tx1"/>
                </a:solidFill>
                <a:latin typeface="Times New Roman" pitchFamily="18" charset="0"/>
              </a:defRPr>
            </a:lvl5pPr>
            <a:lvl6pPr marL="2667000" indent="-381000" fontAlgn="base">
              <a:spcBef>
                <a:spcPct val="20000"/>
              </a:spcBef>
              <a:spcAft>
                <a:spcPct val="0"/>
              </a:spcAft>
              <a:buClr>
                <a:schemeClr val="accent2"/>
              </a:buClr>
              <a:buChar char="»"/>
              <a:defRPr sz="2000">
                <a:solidFill>
                  <a:schemeClr val="tx1"/>
                </a:solidFill>
                <a:latin typeface="Times New Roman" pitchFamily="18" charset="0"/>
              </a:defRPr>
            </a:lvl6pPr>
            <a:lvl7pPr marL="3124200" indent="-381000" fontAlgn="base">
              <a:spcBef>
                <a:spcPct val="20000"/>
              </a:spcBef>
              <a:spcAft>
                <a:spcPct val="0"/>
              </a:spcAft>
              <a:buClr>
                <a:schemeClr val="accent2"/>
              </a:buClr>
              <a:buChar char="»"/>
              <a:defRPr sz="2000">
                <a:solidFill>
                  <a:schemeClr val="tx1"/>
                </a:solidFill>
                <a:latin typeface="Times New Roman" pitchFamily="18" charset="0"/>
              </a:defRPr>
            </a:lvl7pPr>
            <a:lvl8pPr marL="3581400" indent="-381000" fontAlgn="base">
              <a:spcBef>
                <a:spcPct val="20000"/>
              </a:spcBef>
              <a:spcAft>
                <a:spcPct val="0"/>
              </a:spcAft>
              <a:buClr>
                <a:schemeClr val="accent2"/>
              </a:buClr>
              <a:buChar char="»"/>
              <a:defRPr sz="2000">
                <a:solidFill>
                  <a:schemeClr val="tx1"/>
                </a:solidFill>
                <a:latin typeface="Times New Roman" pitchFamily="18" charset="0"/>
              </a:defRPr>
            </a:lvl8pPr>
            <a:lvl9pPr marL="4038600" indent="-381000" fontAlgn="base">
              <a:spcBef>
                <a:spcPct val="20000"/>
              </a:spcBef>
              <a:spcAft>
                <a:spcPct val="0"/>
              </a:spcAft>
              <a:buClr>
                <a:schemeClr val="accent2"/>
              </a:buClr>
              <a:buChar char="»"/>
              <a:defRPr sz="2000">
                <a:solidFill>
                  <a:schemeClr val="tx1"/>
                </a:solidFill>
                <a:latin typeface="Times New Roman" pitchFamily="18" charset="0"/>
              </a:defRPr>
            </a:lvl9pPr>
          </a:lstStyle>
          <a:p>
            <a:pPr marL="457200" marR="0" lvl="0" indent="-457200" algn="l" defTabSz="914400" rtl="0" eaLnBrk="1" fontAlgn="base" latinLnBrk="0" hangingPunct="1">
              <a:lnSpc>
                <a:spcPct val="100000"/>
              </a:lnSpc>
              <a:spcBef>
                <a:spcPct val="20000"/>
              </a:spcBef>
              <a:spcAft>
                <a:spcPct val="0"/>
              </a:spcAft>
              <a:buClr>
                <a:srgbClr val="3333CC"/>
              </a:buClr>
              <a:buSzTx/>
              <a:buFontTx/>
              <a:buChar char="•"/>
              <a:tabLst/>
              <a:defRPr/>
            </a:pPr>
            <a:r>
              <a:rPr kumimoji="0" lang="zh-CN" altLang="en-US" sz="2800" b="0" i="0" u="none" strike="noStrike" kern="1200" cap="none" spc="0" normalizeH="0" baseline="0" noProof="0" dirty="0">
                <a:ln>
                  <a:noFill/>
                </a:ln>
                <a:solidFill>
                  <a:srgbClr val="000000"/>
                </a:solidFill>
                <a:effectLst/>
                <a:uLnTx/>
                <a:uFillTx/>
                <a:latin typeface="宋体" pitchFamily="2" charset="-122"/>
                <a:ea typeface="宋体" pitchFamily="2" charset="-122"/>
                <a:cs typeface="+mn-cs"/>
              </a:rPr>
              <a:t>为了实现不同厂家生产的计算机系统之间以及不同网络之间的数据通信，国际标准化组织</a:t>
            </a:r>
            <a:r>
              <a:rPr kumimoji="0" lang="en-US" altLang="zh-CN" sz="2800" b="0" i="0" u="none" strike="noStrike" kern="1200" cap="none" spc="0" normalizeH="0" baseline="0" noProof="0" dirty="0">
                <a:ln>
                  <a:noFill/>
                </a:ln>
                <a:solidFill>
                  <a:srgbClr val="000000"/>
                </a:solidFill>
                <a:effectLst/>
                <a:uLnTx/>
                <a:uFillTx/>
                <a:latin typeface="宋体" pitchFamily="2" charset="-122"/>
                <a:ea typeface="宋体" pitchFamily="2" charset="-122"/>
                <a:cs typeface="+mn-cs"/>
              </a:rPr>
              <a:t>ISO</a:t>
            </a:r>
            <a:r>
              <a:rPr kumimoji="0" lang="zh-CN" altLang="en-US" sz="2800" b="0" i="0" u="none" strike="noStrike" kern="1200" cap="none" spc="0" normalizeH="0" baseline="0" noProof="0" dirty="0">
                <a:ln>
                  <a:noFill/>
                </a:ln>
                <a:solidFill>
                  <a:srgbClr val="000000"/>
                </a:solidFill>
                <a:effectLst/>
                <a:uLnTx/>
                <a:uFillTx/>
                <a:latin typeface="宋体" pitchFamily="2" charset="-122"/>
                <a:ea typeface="宋体" pitchFamily="2" charset="-122"/>
                <a:cs typeface="+mn-cs"/>
              </a:rPr>
              <a:t>对各类计算机网络体系结构进行了研究，并于</a:t>
            </a:r>
            <a:r>
              <a:rPr kumimoji="0" lang="en-US" altLang="zh-CN" sz="2800" b="0" i="0" u="none" strike="noStrike" kern="1200" cap="none" spc="0" normalizeH="0" baseline="0" noProof="0" dirty="0">
                <a:ln>
                  <a:noFill/>
                </a:ln>
                <a:solidFill>
                  <a:srgbClr val="000000"/>
                </a:solidFill>
                <a:effectLst/>
                <a:uLnTx/>
                <a:uFillTx/>
                <a:latin typeface="宋体" pitchFamily="2" charset="-122"/>
                <a:ea typeface="宋体" pitchFamily="2" charset="-122"/>
                <a:cs typeface="+mn-cs"/>
              </a:rPr>
              <a:t>1981</a:t>
            </a:r>
            <a:r>
              <a:rPr kumimoji="0" lang="zh-CN" altLang="en-US" sz="2800" b="0" i="0" u="none" strike="noStrike" kern="1200" cap="none" spc="0" normalizeH="0" baseline="0" noProof="0" dirty="0">
                <a:ln>
                  <a:noFill/>
                </a:ln>
                <a:solidFill>
                  <a:srgbClr val="000000"/>
                </a:solidFill>
                <a:effectLst/>
                <a:uLnTx/>
                <a:uFillTx/>
                <a:latin typeface="宋体" pitchFamily="2" charset="-122"/>
                <a:ea typeface="宋体" pitchFamily="2" charset="-122"/>
                <a:cs typeface="+mn-cs"/>
              </a:rPr>
              <a:t>年正式公布了一个网络体系结构模型作为国际标准，称为开放系统互连参考模型</a:t>
            </a:r>
            <a:r>
              <a:rPr kumimoji="0" lang="en-US" altLang="zh-CN" sz="2800" b="0" i="0" u="none" strike="noStrike" kern="1200" cap="none" spc="0" normalizeH="0" baseline="0" noProof="0" dirty="0">
                <a:ln>
                  <a:noFill/>
                </a:ln>
                <a:solidFill>
                  <a:srgbClr val="000000"/>
                </a:solidFill>
                <a:effectLst/>
                <a:uLnTx/>
                <a:uFillTx/>
                <a:latin typeface="宋体" pitchFamily="2" charset="-122"/>
                <a:ea typeface="宋体" pitchFamily="2" charset="-122"/>
                <a:cs typeface="+mn-cs"/>
              </a:rPr>
              <a:t>(OSI/RM)</a:t>
            </a:r>
            <a:r>
              <a:rPr kumimoji="0" lang="zh-CN" altLang="en-US" sz="2800" b="0" i="0" u="none" strike="noStrike" kern="1200" cap="none" spc="0" normalizeH="0" baseline="0" noProof="0" dirty="0">
                <a:ln>
                  <a:noFill/>
                </a:ln>
                <a:solidFill>
                  <a:srgbClr val="000000"/>
                </a:solidFill>
                <a:effectLst/>
                <a:uLnTx/>
                <a:uFillTx/>
                <a:latin typeface="宋体" pitchFamily="2" charset="-122"/>
                <a:ea typeface="宋体" pitchFamily="2" charset="-122"/>
                <a:cs typeface="+mn-cs"/>
              </a:rPr>
              <a:t>，也称为</a:t>
            </a:r>
            <a:r>
              <a:rPr kumimoji="0" lang="en-US" altLang="zh-CN" sz="2800" b="0" i="0" u="none" strike="noStrike" kern="1200" cap="none" spc="0" normalizeH="0" baseline="0" noProof="0" dirty="0">
                <a:ln>
                  <a:noFill/>
                </a:ln>
                <a:solidFill>
                  <a:srgbClr val="000000"/>
                </a:solidFill>
                <a:effectLst/>
                <a:uLnTx/>
                <a:uFillTx/>
                <a:latin typeface="宋体" pitchFamily="2" charset="-122"/>
                <a:ea typeface="宋体" pitchFamily="2" charset="-122"/>
                <a:cs typeface="+mn-cs"/>
              </a:rPr>
              <a:t>ISO/OSI</a:t>
            </a:r>
            <a:r>
              <a:rPr kumimoji="0" lang="zh-CN" altLang="en-US" sz="2800" b="0" i="0" u="none" strike="noStrike" kern="1200" cap="none" spc="0" normalizeH="0" baseline="0" noProof="0" dirty="0">
                <a:ln>
                  <a:noFill/>
                </a:ln>
                <a:solidFill>
                  <a:srgbClr val="000000"/>
                </a:solidFill>
                <a:effectLst/>
                <a:uLnTx/>
                <a:uFillTx/>
                <a:latin typeface="宋体" pitchFamily="2" charset="-122"/>
                <a:ea typeface="宋体" pitchFamily="2" charset="-122"/>
                <a:cs typeface="+mn-cs"/>
              </a:rPr>
              <a:t>。</a:t>
            </a:r>
          </a:p>
          <a:p>
            <a:pPr marL="457200" marR="0" lvl="0" indent="-457200" algn="l" defTabSz="914400" rtl="0" eaLnBrk="1" fontAlgn="base" latinLnBrk="0" hangingPunct="1">
              <a:lnSpc>
                <a:spcPct val="100000"/>
              </a:lnSpc>
              <a:spcBef>
                <a:spcPct val="20000"/>
              </a:spcBef>
              <a:spcAft>
                <a:spcPct val="0"/>
              </a:spcAft>
              <a:buClr>
                <a:srgbClr val="3333CC"/>
              </a:buClr>
              <a:buSzTx/>
              <a:buFontTx/>
              <a:buChar char="•"/>
              <a:tabLst/>
              <a:defRPr/>
            </a:pPr>
            <a:r>
              <a:rPr kumimoji="0" lang="zh-CN" altLang="en-US" sz="2800" b="0" i="0" u="none" strike="noStrike" kern="1200" cap="none" spc="0" normalizeH="0" baseline="0" noProof="0" dirty="0">
                <a:ln>
                  <a:noFill/>
                </a:ln>
                <a:solidFill>
                  <a:srgbClr val="000000"/>
                </a:solidFill>
                <a:effectLst/>
                <a:uLnTx/>
                <a:uFillTx/>
                <a:latin typeface="宋体" pitchFamily="2" charset="-122"/>
                <a:ea typeface="宋体" pitchFamily="2" charset="-122"/>
                <a:cs typeface="+mn-cs"/>
              </a:rPr>
              <a:t>“开放”表示任何两个遵守</a:t>
            </a:r>
            <a:r>
              <a:rPr kumimoji="0" lang="en-US" altLang="zh-CN" sz="2800" b="0" i="0" u="none" strike="noStrike" kern="1200" cap="none" spc="0" normalizeH="0" baseline="0" noProof="0" dirty="0">
                <a:ln>
                  <a:noFill/>
                </a:ln>
                <a:solidFill>
                  <a:srgbClr val="000000"/>
                </a:solidFill>
                <a:effectLst/>
                <a:uLnTx/>
                <a:uFillTx/>
                <a:latin typeface="宋体" pitchFamily="2" charset="-122"/>
                <a:ea typeface="宋体" pitchFamily="2" charset="-122"/>
                <a:cs typeface="+mn-cs"/>
              </a:rPr>
              <a:t>OSI/RM</a:t>
            </a:r>
            <a:r>
              <a:rPr kumimoji="0" lang="zh-CN" altLang="en-US" sz="2800" b="0" i="0" u="none" strike="noStrike" kern="1200" cap="none" spc="0" normalizeH="0" baseline="0" noProof="0" dirty="0">
                <a:ln>
                  <a:noFill/>
                </a:ln>
                <a:solidFill>
                  <a:srgbClr val="000000"/>
                </a:solidFill>
                <a:effectLst/>
                <a:uLnTx/>
                <a:uFillTx/>
                <a:latin typeface="宋体" pitchFamily="2" charset="-122"/>
                <a:ea typeface="宋体" pitchFamily="2" charset="-122"/>
                <a:cs typeface="+mn-cs"/>
              </a:rPr>
              <a:t>的系统都可以进行互连，当一个系统能按</a:t>
            </a:r>
            <a:r>
              <a:rPr kumimoji="0" lang="en-US" altLang="zh-CN" sz="2800" b="0" i="0" u="none" strike="noStrike" kern="1200" cap="none" spc="0" normalizeH="0" baseline="0" noProof="0" dirty="0">
                <a:ln>
                  <a:noFill/>
                </a:ln>
                <a:solidFill>
                  <a:srgbClr val="000000"/>
                </a:solidFill>
                <a:effectLst/>
                <a:uLnTx/>
                <a:uFillTx/>
                <a:latin typeface="宋体" pitchFamily="2" charset="-122"/>
                <a:ea typeface="宋体" pitchFamily="2" charset="-122"/>
                <a:cs typeface="+mn-cs"/>
              </a:rPr>
              <a:t>OSI/RM</a:t>
            </a:r>
            <a:r>
              <a:rPr kumimoji="0" lang="zh-CN" altLang="en-US" sz="2800" b="0" i="0" u="none" strike="noStrike" kern="1200" cap="none" spc="0" normalizeH="0" baseline="0" noProof="0" dirty="0">
                <a:ln>
                  <a:noFill/>
                </a:ln>
                <a:solidFill>
                  <a:srgbClr val="000000"/>
                </a:solidFill>
                <a:effectLst/>
                <a:uLnTx/>
                <a:uFillTx/>
                <a:latin typeface="宋体" pitchFamily="2" charset="-122"/>
                <a:ea typeface="宋体" pitchFamily="2" charset="-122"/>
                <a:cs typeface="+mn-cs"/>
              </a:rPr>
              <a:t>与另一个系统进行通信时，就称该系统为开放系统。 </a:t>
            </a:r>
          </a:p>
        </p:txBody>
      </p:sp>
    </p:spTree>
    <p:extLst>
      <p:ext uri="{BB962C8B-B14F-4D97-AF65-F5344CB8AC3E}">
        <p14:creationId xmlns:p14="http://schemas.microsoft.com/office/powerpoint/2010/main" val="347511811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r>
              <a:rPr lang="en-US" altLang="zh-CN" dirty="0">
                <a:ea typeface="宋体" pitchFamily="2" charset="-122"/>
              </a:rPr>
              <a:t>OSI Reference Models</a:t>
            </a:r>
          </a:p>
        </p:txBody>
      </p:sp>
      <p:pic>
        <p:nvPicPr>
          <p:cNvPr id="33796" name="Picture 4" descr="1-2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3212" y="1143000"/>
            <a:ext cx="7834312" cy="56975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145221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lstStyle/>
          <a:p>
            <a:r>
              <a:rPr lang="en-US" altLang="zh-CN">
                <a:ea typeface="宋体" pitchFamily="2" charset="-122"/>
              </a:rPr>
              <a:t>Reference Models (2)</a:t>
            </a:r>
          </a:p>
        </p:txBody>
      </p:sp>
      <p:sp>
        <p:nvSpPr>
          <p:cNvPr id="34819" name="Rectangle 3"/>
          <p:cNvSpPr>
            <a:spLocks noGrp="1" noChangeArrowheads="1"/>
          </p:cNvSpPr>
          <p:nvPr>
            <p:ph type="body" idx="4294967295"/>
          </p:nvPr>
        </p:nvSpPr>
        <p:spPr>
          <a:xfrm>
            <a:off x="96838" y="5834063"/>
            <a:ext cx="9144000" cy="838200"/>
          </a:xfrm>
          <a:prstGeom prst="rect">
            <a:avLst/>
          </a:prstGeom>
        </p:spPr>
        <p:txBody>
          <a:bodyPr/>
          <a:lstStyle/>
          <a:p>
            <a:r>
              <a:rPr lang="en-US" altLang="zh-CN">
                <a:ea typeface="宋体" pitchFamily="2" charset="-122"/>
              </a:rPr>
              <a:t>The TCP/IP reference model.</a:t>
            </a:r>
          </a:p>
        </p:txBody>
      </p:sp>
      <p:pic>
        <p:nvPicPr>
          <p:cNvPr id="34820" name="Picture 4" descr="1-2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4788" y="1179513"/>
            <a:ext cx="7148512" cy="42497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929238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8" name="Rectangle 4"/>
          <p:cNvSpPr>
            <a:spLocks noGrp="1" noChangeArrowheads="1"/>
          </p:cNvSpPr>
          <p:nvPr>
            <p:ph type="title"/>
          </p:nvPr>
        </p:nvSpPr>
        <p:spPr>
          <a:xfrm>
            <a:off x="195263" y="228600"/>
            <a:ext cx="8131175" cy="914400"/>
          </a:xfrm>
          <a:noFill/>
          <a:ln/>
        </p:spPr>
        <p:txBody>
          <a:bodyPr/>
          <a:lstStyle/>
          <a:p>
            <a:r>
              <a:rPr lang="en-US" altLang="zh-CN" sz="4000" b="1" dirty="0">
                <a:ea typeface="宋体" pitchFamily="2" charset="-122"/>
              </a:rPr>
              <a:t>TCP/IP</a:t>
            </a:r>
            <a:r>
              <a:rPr lang="zh-CN" altLang="en-US" sz="4000" b="1" dirty="0">
                <a:ea typeface="宋体" pitchFamily="2" charset="-122"/>
              </a:rPr>
              <a:t>的体系结构 </a:t>
            </a:r>
          </a:p>
        </p:txBody>
      </p:sp>
      <p:sp>
        <p:nvSpPr>
          <p:cNvPr id="98309" name="Rectangle 5"/>
          <p:cNvSpPr>
            <a:spLocks noGrp="1" noChangeArrowheads="1"/>
          </p:cNvSpPr>
          <p:nvPr>
            <p:ph type="body" idx="4294967295"/>
          </p:nvPr>
        </p:nvSpPr>
        <p:spPr>
          <a:xfrm>
            <a:off x="539750" y="1401763"/>
            <a:ext cx="8208963" cy="4076700"/>
          </a:xfrm>
          <a:prstGeom prst="rect">
            <a:avLst/>
          </a:prstGeom>
          <a:noFill/>
          <a:ln/>
        </p:spPr>
        <p:txBody>
          <a:bodyPr/>
          <a:lstStyle/>
          <a:p>
            <a:pPr algn="l">
              <a:lnSpc>
                <a:spcPct val="150000"/>
              </a:lnSpc>
              <a:spcBef>
                <a:spcPts val="1200"/>
              </a:spcBef>
              <a:buFontTx/>
              <a:buChar char="•"/>
            </a:pPr>
            <a:r>
              <a:rPr lang="en-US" altLang="zh-CN" dirty="0">
                <a:ea typeface="宋体" pitchFamily="2" charset="-122"/>
              </a:rPr>
              <a:t>OSI</a:t>
            </a:r>
            <a:r>
              <a:rPr lang="zh-CN" altLang="en-US" dirty="0">
                <a:ea typeface="宋体" pitchFamily="2" charset="-122"/>
              </a:rPr>
              <a:t>参考模型研究的初衷是希望为网络体系结构与协议的发展提供一种国际标准，但由于</a:t>
            </a:r>
            <a:r>
              <a:rPr lang="en-US" altLang="zh-CN" dirty="0">
                <a:ea typeface="宋体" pitchFamily="2" charset="-122"/>
              </a:rPr>
              <a:t>Internet</a:t>
            </a:r>
            <a:r>
              <a:rPr lang="zh-CN" altLang="en-US" dirty="0">
                <a:ea typeface="宋体" pitchFamily="2" charset="-122"/>
              </a:rPr>
              <a:t>在全世界的飞速发展，使得</a:t>
            </a:r>
            <a:r>
              <a:rPr lang="en-US" altLang="zh-CN" dirty="0">
                <a:ea typeface="宋体" pitchFamily="2" charset="-122"/>
              </a:rPr>
              <a:t>TCP/IP</a:t>
            </a:r>
            <a:r>
              <a:rPr lang="zh-CN" altLang="en-US" dirty="0">
                <a:ea typeface="宋体" pitchFamily="2" charset="-122"/>
              </a:rPr>
              <a:t>协议得到了广泛的应用，虽然</a:t>
            </a:r>
            <a:r>
              <a:rPr lang="en-US" altLang="zh-CN" dirty="0">
                <a:ea typeface="宋体" pitchFamily="2" charset="-122"/>
              </a:rPr>
              <a:t>TCP/IP</a:t>
            </a:r>
            <a:r>
              <a:rPr lang="zh-CN" altLang="en-US" dirty="0">
                <a:ea typeface="宋体" pitchFamily="2" charset="-122"/>
              </a:rPr>
              <a:t>不是</a:t>
            </a:r>
            <a:r>
              <a:rPr lang="en-US" altLang="zh-CN" dirty="0">
                <a:ea typeface="宋体" pitchFamily="2" charset="-122"/>
              </a:rPr>
              <a:t>ISO</a:t>
            </a:r>
            <a:r>
              <a:rPr lang="zh-CN" altLang="en-US" dirty="0">
                <a:ea typeface="宋体" pitchFamily="2" charset="-122"/>
              </a:rPr>
              <a:t>标准，但广泛的使用也使</a:t>
            </a:r>
            <a:r>
              <a:rPr lang="en-US" altLang="zh-CN" dirty="0">
                <a:ea typeface="宋体" pitchFamily="2" charset="-122"/>
              </a:rPr>
              <a:t>TCP/IP</a:t>
            </a:r>
            <a:r>
              <a:rPr lang="zh-CN" altLang="en-US" dirty="0">
                <a:ea typeface="宋体" pitchFamily="2" charset="-122"/>
              </a:rPr>
              <a:t>成为一种“实际上的标准”，并形成了</a:t>
            </a:r>
            <a:r>
              <a:rPr lang="en-US" altLang="zh-CN" dirty="0">
                <a:ea typeface="宋体" pitchFamily="2" charset="-122"/>
              </a:rPr>
              <a:t>TCP/IP</a:t>
            </a:r>
            <a:r>
              <a:rPr lang="zh-CN" altLang="en-US" dirty="0">
                <a:ea typeface="宋体" pitchFamily="2" charset="-122"/>
              </a:rPr>
              <a:t>参考模型。不过，</a:t>
            </a:r>
            <a:r>
              <a:rPr lang="en-US" altLang="zh-CN" dirty="0">
                <a:ea typeface="宋体" pitchFamily="2" charset="-122"/>
              </a:rPr>
              <a:t>ISO</a:t>
            </a:r>
            <a:r>
              <a:rPr lang="zh-CN" altLang="en-US" dirty="0">
                <a:ea typeface="宋体" pitchFamily="2" charset="-122"/>
              </a:rPr>
              <a:t>的</a:t>
            </a:r>
            <a:r>
              <a:rPr lang="en-US" altLang="zh-CN" dirty="0">
                <a:ea typeface="宋体" pitchFamily="2" charset="-122"/>
              </a:rPr>
              <a:t>OSI</a:t>
            </a:r>
            <a:r>
              <a:rPr lang="zh-CN" altLang="en-US" dirty="0">
                <a:ea typeface="宋体" pitchFamily="2" charset="-122"/>
              </a:rPr>
              <a:t>参考模型的制定，也参考了</a:t>
            </a:r>
            <a:r>
              <a:rPr lang="en-US" altLang="zh-CN" dirty="0">
                <a:ea typeface="宋体" pitchFamily="2" charset="-122"/>
              </a:rPr>
              <a:t>TCP/IP</a:t>
            </a:r>
            <a:r>
              <a:rPr lang="zh-CN" altLang="en-US" dirty="0">
                <a:ea typeface="宋体" pitchFamily="2" charset="-122"/>
              </a:rPr>
              <a:t>协议集及其分层体系结构的思想。而</a:t>
            </a:r>
            <a:r>
              <a:rPr lang="en-US" altLang="zh-CN" dirty="0">
                <a:ea typeface="宋体" pitchFamily="2" charset="-122"/>
              </a:rPr>
              <a:t>TCP/IP</a:t>
            </a:r>
            <a:r>
              <a:rPr lang="zh-CN" altLang="en-US" dirty="0">
                <a:ea typeface="宋体" pitchFamily="2" charset="-122"/>
              </a:rPr>
              <a:t>在不断发展的过程中也吸收了</a:t>
            </a:r>
            <a:r>
              <a:rPr lang="en-US" altLang="zh-CN" dirty="0">
                <a:ea typeface="宋体" pitchFamily="2" charset="-122"/>
              </a:rPr>
              <a:t>OSI</a:t>
            </a:r>
            <a:r>
              <a:rPr lang="zh-CN" altLang="en-US" dirty="0">
                <a:ea typeface="宋体" pitchFamily="2" charset="-122"/>
              </a:rPr>
              <a:t>标准中的概念及特征。 </a:t>
            </a:r>
          </a:p>
        </p:txBody>
      </p:sp>
    </p:spTree>
    <p:extLst>
      <p:ext uri="{BB962C8B-B14F-4D97-AF65-F5344CB8AC3E}">
        <p14:creationId xmlns:p14="http://schemas.microsoft.com/office/powerpoint/2010/main" val="128068646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2" name="Rectangle 4"/>
          <p:cNvSpPr>
            <a:spLocks noGrp="1" noChangeArrowheads="1"/>
          </p:cNvSpPr>
          <p:nvPr>
            <p:ph type="title"/>
          </p:nvPr>
        </p:nvSpPr>
        <p:spPr>
          <a:xfrm>
            <a:off x="195263" y="228600"/>
            <a:ext cx="8015287" cy="914400"/>
          </a:xfrm>
          <a:noFill/>
          <a:ln/>
        </p:spPr>
        <p:txBody>
          <a:bodyPr/>
          <a:lstStyle/>
          <a:p>
            <a:r>
              <a:rPr lang="en-US" altLang="zh-CN" sz="4000" b="1">
                <a:ea typeface="宋体" pitchFamily="2" charset="-122"/>
              </a:rPr>
              <a:t>TCP/IP</a:t>
            </a:r>
            <a:r>
              <a:rPr lang="zh-CN" altLang="en-US" sz="4000" b="1">
                <a:ea typeface="宋体" pitchFamily="2" charset="-122"/>
              </a:rPr>
              <a:t>协议的特点</a:t>
            </a:r>
          </a:p>
        </p:txBody>
      </p:sp>
      <p:sp>
        <p:nvSpPr>
          <p:cNvPr id="99333" name="Rectangle 5"/>
          <p:cNvSpPr>
            <a:spLocks noGrp="1" noChangeArrowheads="1"/>
          </p:cNvSpPr>
          <p:nvPr>
            <p:ph type="body" idx="4294967295"/>
          </p:nvPr>
        </p:nvSpPr>
        <p:spPr>
          <a:xfrm>
            <a:off x="539750" y="1557338"/>
            <a:ext cx="8208963" cy="4462462"/>
          </a:xfrm>
          <a:prstGeom prst="rect">
            <a:avLst/>
          </a:prstGeom>
          <a:noFill/>
          <a:ln/>
        </p:spPr>
        <p:txBody>
          <a:bodyPr/>
          <a:lstStyle/>
          <a:p>
            <a:pPr algn="l">
              <a:buFontTx/>
              <a:buChar char="•"/>
            </a:pPr>
            <a:r>
              <a:rPr lang="zh-CN" altLang="en-US" sz="2800" dirty="0">
                <a:ea typeface="宋体" pitchFamily="2" charset="-122"/>
              </a:rPr>
              <a:t>开放的协议标准，可以免费使用，并且独立于特定的计算机硬件与操作系统；</a:t>
            </a:r>
          </a:p>
          <a:p>
            <a:pPr algn="l">
              <a:buFontTx/>
              <a:buChar char="•"/>
            </a:pPr>
            <a:r>
              <a:rPr lang="zh-CN" altLang="en-US" sz="2800" dirty="0">
                <a:ea typeface="宋体" pitchFamily="2" charset="-122"/>
              </a:rPr>
              <a:t>独立于特定的网络硬件，可以运行在局域网、广域网，更适用于互连网中；</a:t>
            </a:r>
          </a:p>
          <a:p>
            <a:pPr algn="l">
              <a:buFontTx/>
              <a:buChar char="•"/>
            </a:pPr>
            <a:r>
              <a:rPr lang="zh-CN" altLang="en-US" sz="2800" dirty="0">
                <a:ea typeface="宋体" pitchFamily="2" charset="-122"/>
              </a:rPr>
              <a:t>统一的网络地址分配方案，使得整个</a:t>
            </a:r>
            <a:r>
              <a:rPr lang="en-US" altLang="zh-CN" sz="2800" dirty="0">
                <a:ea typeface="宋体" pitchFamily="2" charset="-122"/>
              </a:rPr>
              <a:t>TCP/IP</a:t>
            </a:r>
            <a:r>
              <a:rPr lang="zh-CN" altLang="en-US" sz="2800" dirty="0">
                <a:ea typeface="宋体" pitchFamily="2" charset="-122"/>
              </a:rPr>
              <a:t>设备在网中都具有唯一的地址；</a:t>
            </a:r>
          </a:p>
          <a:p>
            <a:pPr algn="l">
              <a:buFontTx/>
              <a:buChar char="•"/>
            </a:pPr>
            <a:r>
              <a:rPr lang="zh-CN" altLang="en-US" sz="2800" dirty="0">
                <a:ea typeface="宋体" pitchFamily="2" charset="-122"/>
              </a:rPr>
              <a:t>标准化的高层协议，可以提供多种可靠的用户服务。</a:t>
            </a:r>
          </a:p>
        </p:txBody>
      </p:sp>
    </p:spTree>
    <p:extLst>
      <p:ext uri="{BB962C8B-B14F-4D97-AF65-F5344CB8AC3E}">
        <p14:creationId xmlns:p14="http://schemas.microsoft.com/office/powerpoint/2010/main" val="420459958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ChangeArrowheads="1"/>
          </p:cNvSpPr>
          <p:nvPr>
            <p:ph type="title"/>
          </p:nvPr>
        </p:nvSpPr>
        <p:spPr/>
        <p:txBody>
          <a:bodyPr/>
          <a:lstStyle/>
          <a:p>
            <a:r>
              <a:rPr lang="en-US" altLang="zh-CN" sz="4000" b="1" dirty="0">
                <a:ea typeface="宋体" pitchFamily="2" charset="-122"/>
              </a:rPr>
              <a:t>Comparing OSI and TCP/IP Models</a:t>
            </a:r>
            <a:endParaRPr lang="zh-CN" altLang="en-US" sz="4000" b="1" dirty="0">
              <a:ea typeface="宋体" pitchFamily="2" charset="-122"/>
            </a:endParaRPr>
          </a:p>
        </p:txBody>
      </p:sp>
      <p:sp>
        <p:nvSpPr>
          <p:cNvPr id="87045" name="Rectangle 5"/>
          <p:cNvSpPr>
            <a:spLocks noChangeArrowheads="1"/>
          </p:cNvSpPr>
          <p:nvPr/>
        </p:nvSpPr>
        <p:spPr bwMode="auto">
          <a:xfrm>
            <a:off x="827088" y="1268413"/>
            <a:ext cx="8128000" cy="5400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accent2"/>
              </a:buClr>
              <a:defRPr sz="2400">
                <a:solidFill>
                  <a:schemeClr val="tx1"/>
                </a:solidFill>
                <a:latin typeface="Times New Roman" pitchFamily="18" charset="0"/>
              </a:defRPr>
            </a:lvl1pPr>
            <a:lvl2pPr marL="742950" indent="-285750" algn="l">
              <a:spcBef>
                <a:spcPct val="20000"/>
              </a:spcBef>
              <a:buClr>
                <a:schemeClr val="accent2"/>
              </a:buClr>
              <a:buChar char="–"/>
              <a:defRPr sz="2800">
                <a:solidFill>
                  <a:schemeClr val="tx1"/>
                </a:solidFill>
                <a:latin typeface="Times New Roman" pitchFamily="18" charset="0"/>
              </a:defRPr>
            </a:lvl2pPr>
            <a:lvl3pPr marL="1143000" indent="-228600" algn="l">
              <a:spcBef>
                <a:spcPct val="20000"/>
              </a:spcBef>
              <a:buClr>
                <a:schemeClr val="accent2"/>
              </a:buClr>
              <a:buChar char="•"/>
              <a:defRPr sz="2400">
                <a:solidFill>
                  <a:schemeClr val="tx1"/>
                </a:solidFill>
                <a:latin typeface="Times New Roman" pitchFamily="18" charset="0"/>
              </a:defRPr>
            </a:lvl3pPr>
            <a:lvl4pPr marL="1600200" indent="-228600" algn="l">
              <a:spcBef>
                <a:spcPct val="20000"/>
              </a:spcBef>
              <a:buClr>
                <a:schemeClr val="accent2"/>
              </a:buClr>
              <a:buChar char="–"/>
              <a:defRPr sz="2000">
                <a:solidFill>
                  <a:schemeClr val="tx1"/>
                </a:solidFill>
                <a:latin typeface="Times New Roman" pitchFamily="18" charset="0"/>
              </a:defRPr>
            </a:lvl4pPr>
            <a:lvl5pPr marL="2057400" indent="-228600" algn="l">
              <a:spcBef>
                <a:spcPct val="20000"/>
              </a:spcBef>
              <a:buClr>
                <a:schemeClr val="accent2"/>
              </a:buClr>
              <a:buChar char="»"/>
              <a:defRPr sz="2000">
                <a:solidFill>
                  <a:schemeClr val="tx1"/>
                </a:solidFill>
                <a:latin typeface="Times New Roman" pitchFamily="18" charset="0"/>
              </a:defRPr>
            </a:lvl5pPr>
            <a:lvl6pPr marL="2514600" indent="-228600" fontAlgn="base">
              <a:spcBef>
                <a:spcPct val="20000"/>
              </a:spcBef>
              <a:spcAft>
                <a:spcPct val="0"/>
              </a:spcAft>
              <a:buClr>
                <a:schemeClr val="accent2"/>
              </a:buClr>
              <a:buChar char="»"/>
              <a:defRPr sz="2000">
                <a:solidFill>
                  <a:schemeClr val="tx1"/>
                </a:solidFill>
                <a:latin typeface="Times New Roman" pitchFamily="18" charset="0"/>
              </a:defRPr>
            </a:lvl6pPr>
            <a:lvl7pPr marL="2971800" indent="-228600" fontAlgn="base">
              <a:spcBef>
                <a:spcPct val="20000"/>
              </a:spcBef>
              <a:spcAft>
                <a:spcPct val="0"/>
              </a:spcAft>
              <a:buClr>
                <a:schemeClr val="accent2"/>
              </a:buClr>
              <a:buChar char="»"/>
              <a:defRPr sz="2000">
                <a:solidFill>
                  <a:schemeClr val="tx1"/>
                </a:solidFill>
                <a:latin typeface="Times New Roman" pitchFamily="18" charset="0"/>
              </a:defRPr>
            </a:lvl7pPr>
            <a:lvl8pPr marL="3429000" indent="-228600" fontAlgn="base">
              <a:spcBef>
                <a:spcPct val="20000"/>
              </a:spcBef>
              <a:spcAft>
                <a:spcPct val="0"/>
              </a:spcAft>
              <a:buClr>
                <a:schemeClr val="accent2"/>
              </a:buClr>
              <a:buChar char="»"/>
              <a:defRPr sz="2000">
                <a:solidFill>
                  <a:schemeClr val="tx1"/>
                </a:solidFill>
                <a:latin typeface="Times New Roman" pitchFamily="18" charset="0"/>
              </a:defRPr>
            </a:lvl8pPr>
            <a:lvl9pPr marL="3886200" indent="-228600" fontAlgn="base">
              <a:spcBef>
                <a:spcPct val="20000"/>
              </a:spcBef>
              <a:spcAft>
                <a:spcPct val="0"/>
              </a:spcAft>
              <a:buClr>
                <a:schemeClr val="accent2"/>
              </a:buClr>
              <a:buChar char="»"/>
              <a:defRPr sz="2000">
                <a:solidFill>
                  <a:schemeClr val="tx1"/>
                </a:solidFill>
                <a:latin typeface="Times New Roman" pitchFamily="18" charset="0"/>
              </a:defRPr>
            </a:lvl9pPr>
          </a:lstStyle>
          <a:p>
            <a:pPr marL="342900" marR="0" lvl="0" indent="-342900" algn="l" defTabSz="914400" rtl="0" eaLnBrk="1" fontAlgn="base" latinLnBrk="0" hangingPunct="1">
              <a:lnSpc>
                <a:spcPct val="80000"/>
              </a:lnSpc>
              <a:spcBef>
                <a:spcPct val="20000"/>
              </a:spcBef>
              <a:spcAft>
                <a:spcPct val="0"/>
              </a:spcAft>
              <a:buClr>
                <a:srgbClr val="3333CC"/>
              </a:buClr>
              <a:buSzTx/>
              <a:buFontTx/>
              <a:buChar char="•"/>
              <a:tabLst/>
              <a:defRPr/>
            </a:pPr>
            <a:r>
              <a:rPr kumimoji="0" lang="en-US" altLang="zh-CN" sz="2400" b="1" i="0" u="none" strike="noStrike" kern="1200" cap="none" spc="0" normalizeH="0" baseline="0" noProof="0">
                <a:ln>
                  <a:noFill/>
                </a:ln>
                <a:solidFill>
                  <a:srgbClr val="000000"/>
                </a:solidFill>
                <a:effectLst/>
                <a:uLnTx/>
                <a:uFillTx/>
                <a:latin typeface="Times New Roman" pitchFamily="18" charset="0"/>
                <a:ea typeface="宋体" pitchFamily="2" charset="-122"/>
                <a:cs typeface="+mn-cs"/>
              </a:rPr>
              <a:t>In common.</a:t>
            </a:r>
          </a:p>
          <a:p>
            <a:pPr marL="742950" marR="0" lvl="1" indent="-285750" algn="l" defTabSz="914400" rtl="0" eaLnBrk="1" fontAlgn="base" latinLnBrk="0" hangingPunct="1">
              <a:lnSpc>
                <a:spcPct val="80000"/>
              </a:lnSpc>
              <a:spcBef>
                <a:spcPct val="20000"/>
              </a:spcBef>
              <a:spcAft>
                <a:spcPct val="0"/>
              </a:spcAft>
              <a:buClr>
                <a:srgbClr val="3333CC"/>
              </a:buClr>
              <a:buSzTx/>
              <a:buFontTx/>
              <a:buChar char="–"/>
              <a:tabLst/>
              <a:defRPr/>
            </a:pPr>
            <a:r>
              <a:rPr kumimoji="0" lang="en-US" altLang="zh-CN" sz="2400" b="1" i="0" u="none" strike="noStrike" kern="1200" cap="none" spc="0" normalizeH="0" baseline="0" noProof="0">
                <a:ln>
                  <a:noFill/>
                </a:ln>
                <a:solidFill>
                  <a:srgbClr val="000000"/>
                </a:solidFill>
                <a:effectLst/>
                <a:uLnTx/>
                <a:uFillTx/>
                <a:latin typeface="Times New Roman" pitchFamily="18" charset="0"/>
                <a:ea typeface="宋体" pitchFamily="2" charset="-122"/>
                <a:cs typeface="+mn-cs"/>
              </a:rPr>
              <a:t>Based on the concept of a stack of independent protocols.</a:t>
            </a:r>
          </a:p>
          <a:p>
            <a:pPr marL="742950" marR="0" lvl="1" indent="-285750" algn="l" defTabSz="914400" rtl="0" eaLnBrk="1" fontAlgn="base" latinLnBrk="0" hangingPunct="1">
              <a:lnSpc>
                <a:spcPct val="80000"/>
              </a:lnSpc>
              <a:spcBef>
                <a:spcPct val="20000"/>
              </a:spcBef>
              <a:spcAft>
                <a:spcPct val="0"/>
              </a:spcAft>
              <a:buClr>
                <a:srgbClr val="3333CC"/>
              </a:buClr>
              <a:buSzTx/>
              <a:buFontTx/>
              <a:buChar char="–"/>
              <a:tabLst/>
              <a:defRPr/>
            </a:pPr>
            <a:r>
              <a:rPr kumimoji="0" lang="en-US" altLang="zh-CN" sz="2400" b="1" i="0" u="none" strike="noStrike" kern="1200" cap="none" spc="0" normalizeH="0" baseline="0" noProof="0">
                <a:ln>
                  <a:noFill/>
                </a:ln>
                <a:solidFill>
                  <a:srgbClr val="000000"/>
                </a:solidFill>
                <a:effectLst/>
                <a:uLnTx/>
                <a:uFillTx/>
                <a:latin typeface="Times New Roman" pitchFamily="18" charset="0"/>
                <a:ea typeface="宋体" pitchFamily="2" charset="-122"/>
                <a:cs typeface="+mn-cs"/>
              </a:rPr>
              <a:t>The functionality of the layers is roughly similar.</a:t>
            </a:r>
          </a:p>
          <a:p>
            <a:pPr marL="342900" marR="0" lvl="0" indent="-342900" algn="l" defTabSz="914400" rtl="0" eaLnBrk="1" fontAlgn="base" latinLnBrk="0" hangingPunct="1">
              <a:lnSpc>
                <a:spcPct val="80000"/>
              </a:lnSpc>
              <a:spcBef>
                <a:spcPct val="20000"/>
              </a:spcBef>
              <a:spcAft>
                <a:spcPct val="0"/>
              </a:spcAft>
              <a:buClr>
                <a:srgbClr val="3333CC"/>
              </a:buClr>
              <a:buSzTx/>
              <a:buFontTx/>
              <a:buChar char="•"/>
              <a:tabLst/>
              <a:defRPr/>
            </a:pPr>
            <a:r>
              <a:rPr kumimoji="0" lang="en-US" altLang="zh-CN" sz="2400" b="1" i="0" u="none" strike="noStrike" kern="1200" cap="none" spc="0" normalizeH="0" baseline="0" noProof="0">
                <a:ln>
                  <a:noFill/>
                </a:ln>
                <a:solidFill>
                  <a:srgbClr val="000000"/>
                </a:solidFill>
                <a:effectLst/>
                <a:uLnTx/>
                <a:uFillTx/>
                <a:latin typeface="Times New Roman" pitchFamily="18" charset="0"/>
                <a:ea typeface="宋体" pitchFamily="2" charset="-122"/>
                <a:cs typeface="+mn-cs"/>
              </a:rPr>
              <a:t>OSI </a:t>
            </a:r>
          </a:p>
          <a:p>
            <a:pPr marL="742950" marR="0" lvl="1" indent="-285750" algn="l" defTabSz="914400" rtl="0" eaLnBrk="1" fontAlgn="base" latinLnBrk="0" hangingPunct="1">
              <a:lnSpc>
                <a:spcPct val="80000"/>
              </a:lnSpc>
              <a:spcBef>
                <a:spcPct val="20000"/>
              </a:spcBef>
              <a:spcAft>
                <a:spcPct val="0"/>
              </a:spcAft>
              <a:buClr>
                <a:srgbClr val="3333CC"/>
              </a:buClr>
              <a:buSzTx/>
              <a:buFontTx/>
              <a:buChar char="–"/>
              <a:tabLst/>
              <a:defRPr/>
            </a:pPr>
            <a:r>
              <a:rPr kumimoji="0" lang="en-US" altLang="zh-CN" sz="2400" b="1" i="0" u="none" strike="noStrike" kern="1200" cap="none" spc="0" normalizeH="0" baseline="0" noProof="0">
                <a:ln>
                  <a:noFill/>
                </a:ln>
                <a:solidFill>
                  <a:srgbClr val="000000"/>
                </a:solidFill>
                <a:effectLst/>
                <a:uLnTx/>
                <a:uFillTx/>
                <a:latin typeface="Times New Roman" pitchFamily="18" charset="0"/>
                <a:ea typeface="宋体" pitchFamily="2" charset="-122"/>
                <a:cs typeface="+mn-cs"/>
              </a:rPr>
              <a:t>Has good definition of service, interface, and protocol. </a:t>
            </a:r>
          </a:p>
          <a:p>
            <a:pPr marL="742950" marR="0" lvl="1" indent="-285750" algn="l" defTabSz="914400" rtl="0" eaLnBrk="1" fontAlgn="base" latinLnBrk="0" hangingPunct="1">
              <a:lnSpc>
                <a:spcPct val="80000"/>
              </a:lnSpc>
              <a:spcBef>
                <a:spcPct val="20000"/>
              </a:spcBef>
              <a:spcAft>
                <a:spcPct val="0"/>
              </a:spcAft>
              <a:buClr>
                <a:srgbClr val="3333CC"/>
              </a:buClr>
              <a:buSzTx/>
              <a:buFontTx/>
              <a:buChar char="–"/>
              <a:tabLst/>
              <a:defRPr/>
            </a:pPr>
            <a:r>
              <a:rPr kumimoji="0" lang="en-US" altLang="zh-CN" sz="2400" b="1" i="0" u="none" strike="noStrike" kern="1200" cap="none" spc="0" normalizeH="0" baseline="0" noProof="0">
                <a:ln>
                  <a:noFill/>
                </a:ln>
                <a:solidFill>
                  <a:srgbClr val="000000"/>
                </a:solidFill>
                <a:effectLst/>
                <a:uLnTx/>
                <a:uFillTx/>
                <a:latin typeface="Times New Roman" pitchFamily="18" charset="0"/>
                <a:ea typeface="宋体" pitchFamily="2" charset="-122"/>
                <a:cs typeface="+mn-cs"/>
              </a:rPr>
              <a:t>Fits well with object oriented programming concepts.  </a:t>
            </a:r>
          </a:p>
          <a:p>
            <a:pPr marL="742950" marR="0" lvl="1" indent="-285750" algn="l" defTabSz="914400" rtl="0" eaLnBrk="1" fontAlgn="base" latinLnBrk="0" hangingPunct="1">
              <a:lnSpc>
                <a:spcPct val="80000"/>
              </a:lnSpc>
              <a:spcBef>
                <a:spcPct val="20000"/>
              </a:spcBef>
              <a:spcAft>
                <a:spcPct val="0"/>
              </a:spcAft>
              <a:buClr>
                <a:srgbClr val="3333CC"/>
              </a:buClr>
              <a:buSzTx/>
              <a:buFontTx/>
              <a:buChar char="–"/>
              <a:tabLst/>
              <a:defRPr/>
            </a:pPr>
            <a:r>
              <a:rPr kumimoji="0" lang="en-US" altLang="zh-CN" sz="2400" b="1" i="0" u="none" strike="noStrike" kern="1200" cap="none" spc="0" normalizeH="0" baseline="0" noProof="0">
                <a:ln>
                  <a:noFill/>
                </a:ln>
                <a:solidFill>
                  <a:srgbClr val="000000"/>
                </a:solidFill>
                <a:effectLst/>
                <a:uLnTx/>
                <a:uFillTx/>
                <a:latin typeface="Times New Roman" pitchFamily="18" charset="0"/>
                <a:ea typeface="宋体" pitchFamily="2" charset="-122"/>
                <a:cs typeface="+mn-cs"/>
              </a:rPr>
              <a:t> Protocols are better hidden.</a:t>
            </a:r>
          </a:p>
          <a:p>
            <a:pPr marL="342900" marR="0" lvl="0" indent="-342900" algn="l" defTabSz="914400" rtl="0" eaLnBrk="1" fontAlgn="base" latinLnBrk="0" hangingPunct="1">
              <a:lnSpc>
                <a:spcPct val="80000"/>
              </a:lnSpc>
              <a:spcBef>
                <a:spcPct val="20000"/>
              </a:spcBef>
              <a:spcAft>
                <a:spcPct val="0"/>
              </a:spcAft>
              <a:buClr>
                <a:srgbClr val="3333CC"/>
              </a:buClr>
              <a:buSzTx/>
              <a:buFontTx/>
              <a:buChar char="•"/>
              <a:tabLst/>
              <a:defRPr/>
            </a:pPr>
            <a:r>
              <a:rPr kumimoji="0" lang="en-US" altLang="zh-CN" sz="2400" b="1" i="0" u="none" strike="noStrike" kern="1200" cap="none" spc="0" normalizeH="0" baseline="0" noProof="0">
                <a:ln>
                  <a:noFill/>
                </a:ln>
                <a:solidFill>
                  <a:srgbClr val="000000"/>
                </a:solidFill>
                <a:effectLst/>
                <a:uLnTx/>
                <a:uFillTx/>
                <a:latin typeface="Times New Roman" pitchFamily="18" charset="0"/>
                <a:ea typeface="宋体" pitchFamily="2" charset="-122"/>
                <a:cs typeface="+mn-cs"/>
              </a:rPr>
              <a:t>TCP</a:t>
            </a:r>
          </a:p>
          <a:p>
            <a:pPr marL="742950" marR="0" lvl="1" indent="-285750" algn="l" defTabSz="914400" rtl="0" eaLnBrk="1" fontAlgn="base" latinLnBrk="0" hangingPunct="1">
              <a:lnSpc>
                <a:spcPct val="80000"/>
              </a:lnSpc>
              <a:spcBef>
                <a:spcPct val="20000"/>
              </a:spcBef>
              <a:spcAft>
                <a:spcPct val="0"/>
              </a:spcAft>
              <a:buClr>
                <a:srgbClr val="3333CC"/>
              </a:buClr>
              <a:buSzTx/>
              <a:buFontTx/>
              <a:buChar char="–"/>
              <a:tabLst/>
              <a:defRPr/>
            </a:pPr>
            <a:r>
              <a:rPr kumimoji="0" lang="en-US" altLang="zh-CN" sz="2400" b="1" i="0" u="none" strike="noStrike" kern="1200" cap="none" spc="0" normalizeH="0" baseline="0" noProof="0">
                <a:ln>
                  <a:noFill/>
                </a:ln>
                <a:solidFill>
                  <a:srgbClr val="000000"/>
                </a:solidFill>
                <a:effectLst/>
                <a:uLnTx/>
                <a:uFillTx/>
                <a:latin typeface="Times New Roman" pitchFamily="18" charset="0"/>
                <a:ea typeface="宋体" pitchFamily="2" charset="-122"/>
                <a:cs typeface="+mn-cs"/>
              </a:rPr>
              <a:t>the protocols came first; model was just a description of the protocols.  But then the model isn't good for any other protocols</a:t>
            </a:r>
          </a:p>
          <a:p>
            <a:pPr marL="742950" marR="0" lvl="1" indent="-285750" algn="l" defTabSz="914400" rtl="0" eaLnBrk="1" fontAlgn="base" latinLnBrk="0" hangingPunct="1">
              <a:lnSpc>
                <a:spcPct val="80000"/>
              </a:lnSpc>
              <a:spcBef>
                <a:spcPct val="20000"/>
              </a:spcBef>
              <a:spcAft>
                <a:spcPct val="0"/>
              </a:spcAft>
              <a:buClr>
                <a:srgbClr val="3333CC"/>
              </a:buClr>
              <a:buSzTx/>
              <a:buFontTx/>
              <a:buChar char="–"/>
              <a:tabLst/>
              <a:defRPr/>
            </a:pPr>
            <a:r>
              <a:rPr kumimoji="0" lang="en-US" altLang="zh-CN" sz="2400" b="1" i="0" u="none" strike="noStrike" kern="1200" cap="none" spc="0" normalizeH="0" baseline="0" noProof="0">
                <a:ln>
                  <a:noFill/>
                </a:ln>
                <a:solidFill>
                  <a:srgbClr val="000000"/>
                </a:solidFill>
                <a:effectLst/>
                <a:uLnTx/>
                <a:uFillTx/>
                <a:latin typeface="Times New Roman" pitchFamily="18" charset="0"/>
                <a:ea typeface="宋体" pitchFamily="2" charset="-122"/>
                <a:cs typeface="+mn-cs"/>
              </a:rPr>
              <a:t>TCP/IP model did not clearly distinguish between service, interface, and protocol </a:t>
            </a:r>
          </a:p>
        </p:txBody>
      </p:sp>
    </p:spTree>
    <p:extLst>
      <p:ext uri="{BB962C8B-B14F-4D97-AF65-F5344CB8AC3E}">
        <p14:creationId xmlns:p14="http://schemas.microsoft.com/office/powerpoint/2010/main" val="8565034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p:txBody>
          <a:bodyPr/>
          <a:lstStyle/>
          <a:p>
            <a:r>
              <a:rPr lang="en-US" altLang="zh-CN">
                <a:ea typeface="宋体" pitchFamily="2" charset="-122"/>
              </a:rPr>
              <a:t>Hybrid Model</a:t>
            </a:r>
          </a:p>
        </p:txBody>
      </p:sp>
      <p:sp>
        <p:nvSpPr>
          <p:cNvPr id="43011" name="Rectangle 3"/>
          <p:cNvSpPr>
            <a:spLocks noGrp="1" noChangeArrowheads="1"/>
          </p:cNvSpPr>
          <p:nvPr>
            <p:ph type="body" idx="4294967295"/>
          </p:nvPr>
        </p:nvSpPr>
        <p:spPr>
          <a:xfrm>
            <a:off x="96838" y="5834063"/>
            <a:ext cx="9144000" cy="838200"/>
          </a:xfrm>
          <a:prstGeom prst="rect">
            <a:avLst/>
          </a:prstGeom>
        </p:spPr>
        <p:txBody>
          <a:bodyPr/>
          <a:lstStyle/>
          <a:p>
            <a:r>
              <a:rPr lang="en-US" altLang="zh-CN" dirty="0">
                <a:ea typeface="宋体" pitchFamily="2" charset="-122"/>
              </a:rPr>
              <a:t>The hybrid reference model to be used in this book.</a:t>
            </a:r>
          </a:p>
        </p:txBody>
      </p:sp>
      <p:pic>
        <p:nvPicPr>
          <p:cNvPr id="43012" name="Picture 4" descr="1-2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95550" y="1385888"/>
            <a:ext cx="4786313" cy="36655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97148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600" b="1" dirty="0">
                <a:solidFill>
                  <a:srgbClr val="C00000"/>
                </a:solidFill>
              </a:rPr>
              <a:t>驿站：唐代</a:t>
            </a:r>
            <a:r>
              <a:rPr lang="en-US" altLang="zh-CN" sz="3600" b="1" dirty="0">
                <a:solidFill>
                  <a:srgbClr val="C00000"/>
                </a:solidFill>
              </a:rPr>
              <a:t>1639</a:t>
            </a:r>
            <a:r>
              <a:rPr lang="zh-CN" altLang="en-US" sz="3600" b="1" dirty="0">
                <a:solidFill>
                  <a:srgbClr val="C00000"/>
                </a:solidFill>
              </a:rPr>
              <a:t>个</a:t>
            </a:r>
            <a:r>
              <a:rPr lang="en-US" altLang="zh-CN" sz="3600" b="1" dirty="0">
                <a:solidFill>
                  <a:srgbClr val="C00000"/>
                </a:solidFill>
              </a:rPr>
              <a:t>/</a:t>
            </a:r>
            <a:r>
              <a:rPr lang="zh-CN" altLang="en-US" sz="3600" b="1" dirty="0">
                <a:solidFill>
                  <a:srgbClr val="C00000"/>
                </a:solidFill>
              </a:rPr>
              <a:t>驿务</a:t>
            </a:r>
            <a:r>
              <a:rPr lang="en-US" altLang="zh-CN" sz="3600" b="1" dirty="0">
                <a:solidFill>
                  <a:srgbClr val="C00000"/>
                </a:solidFill>
              </a:rPr>
              <a:t>20000</a:t>
            </a:r>
            <a:r>
              <a:rPr lang="zh-CN" altLang="en-US" sz="3600" b="1" dirty="0">
                <a:solidFill>
                  <a:srgbClr val="C00000"/>
                </a:solidFill>
              </a:rPr>
              <a:t>余</a:t>
            </a:r>
            <a:r>
              <a:rPr lang="en-US" altLang="zh-CN" sz="3600" b="1" dirty="0">
                <a:solidFill>
                  <a:srgbClr val="C00000"/>
                </a:solidFill>
              </a:rPr>
              <a:t>/</a:t>
            </a:r>
            <a:r>
              <a:rPr lang="zh-CN" altLang="en-US" sz="3600" b="1" dirty="0">
                <a:solidFill>
                  <a:srgbClr val="C00000"/>
                </a:solidFill>
              </a:rPr>
              <a:t>驿兵</a:t>
            </a:r>
            <a:r>
              <a:rPr lang="en-US" altLang="zh-CN" sz="3600" b="1" dirty="0">
                <a:solidFill>
                  <a:srgbClr val="C00000"/>
                </a:solidFill>
              </a:rPr>
              <a:t>17000</a:t>
            </a:r>
            <a:r>
              <a:rPr lang="zh-CN" altLang="en-US" sz="3600" b="1" dirty="0">
                <a:solidFill>
                  <a:srgbClr val="C00000"/>
                </a:solidFill>
              </a:rPr>
              <a:t>余</a:t>
            </a:r>
          </a:p>
        </p:txBody>
      </p:sp>
      <p:pic>
        <p:nvPicPr>
          <p:cNvPr id="3" name="图片 2"/>
          <p:cNvPicPr>
            <a:picLocks noChangeAspect="1"/>
          </p:cNvPicPr>
          <p:nvPr/>
        </p:nvPicPr>
        <p:blipFill>
          <a:blip r:embed="rId2"/>
          <a:stretch>
            <a:fillRect/>
          </a:stretch>
        </p:blipFill>
        <p:spPr>
          <a:xfrm>
            <a:off x="5472752" y="4020024"/>
            <a:ext cx="3303414" cy="2477560"/>
          </a:xfrm>
          <a:prstGeom prst="rect">
            <a:avLst/>
          </a:prstGeom>
        </p:spPr>
      </p:pic>
      <p:pic>
        <p:nvPicPr>
          <p:cNvPr id="4" name="图片 3"/>
          <p:cNvPicPr>
            <a:picLocks noChangeAspect="1"/>
          </p:cNvPicPr>
          <p:nvPr/>
        </p:nvPicPr>
        <p:blipFill>
          <a:blip r:embed="rId3"/>
          <a:stretch>
            <a:fillRect/>
          </a:stretch>
        </p:blipFill>
        <p:spPr>
          <a:xfrm>
            <a:off x="449700" y="1320831"/>
            <a:ext cx="2856255" cy="2255293"/>
          </a:xfrm>
          <a:prstGeom prst="rect">
            <a:avLst/>
          </a:prstGeom>
        </p:spPr>
      </p:pic>
      <p:pic>
        <p:nvPicPr>
          <p:cNvPr id="5" name="图片 4"/>
          <p:cNvPicPr>
            <a:picLocks noChangeAspect="1"/>
          </p:cNvPicPr>
          <p:nvPr/>
        </p:nvPicPr>
        <p:blipFill>
          <a:blip r:embed="rId4"/>
          <a:stretch>
            <a:fillRect/>
          </a:stretch>
        </p:blipFill>
        <p:spPr>
          <a:xfrm>
            <a:off x="486770" y="3753955"/>
            <a:ext cx="3361899" cy="2743004"/>
          </a:xfrm>
          <a:prstGeom prst="rect">
            <a:avLst/>
          </a:prstGeom>
        </p:spPr>
      </p:pic>
      <p:pic>
        <p:nvPicPr>
          <p:cNvPr id="6" name="图片 5"/>
          <p:cNvPicPr>
            <a:picLocks noChangeAspect="1"/>
          </p:cNvPicPr>
          <p:nvPr/>
        </p:nvPicPr>
        <p:blipFill>
          <a:blip r:embed="rId5"/>
          <a:stretch>
            <a:fillRect/>
          </a:stretch>
        </p:blipFill>
        <p:spPr>
          <a:xfrm>
            <a:off x="4734423" y="1320831"/>
            <a:ext cx="4041743" cy="2255293"/>
          </a:xfrm>
          <a:prstGeom prst="rect">
            <a:avLst/>
          </a:prstGeom>
        </p:spPr>
      </p:pic>
    </p:spTree>
    <p:extLst>
      <p:ext uri="{BB962C8B-B14F-4D97-AF65-F5344CB8AC3E}">
        <p14:creationId xmlns:p14="http://schemas.microsoft.com/office/powerpoint/2010/main" val="3685760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1" name="Rectangle 3"/>
          <p:cNvSpPr>
            <a:spLocks noGrp="1" noChangeArrowheads="1"/>
          </p:cNvSpPr>
          <p:nvPr>
            <p:ph type="body" idx="4294967295"/>
          </p:nvPr>
        </p:nvSpPr>
        <p:spPr>
          <a:xfrm>
            <a:off x="0" y="6019800"/>
            <a:ext cx="9144000" cy="838200"/>
          </a:xfrm>
          <a:prstGeom prst="rect">
            <a:avLst/>
          </a:prstGeom>
        </p:spPr>
        <p:txBody>
          <a:bodyPr/>
          <a:lstStyle/>
          <a:p>
            <a:r>
              <a:rPr lang="en-US" altLang="zh-CN" dirty="0">
                <a:ea typeface="宋体" pitchFamily="2" charset="-122"/>
              </a:rPr>
              <a:t>Overview of the Internet.</a:t>
            </a:r>
          </a:p>
        </p:txBody>
      </p:sp>
      <p:pic>
        <p:nvPicPr>
          <p:cNvPr id="48132" name="Picture 4" descr="1-2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7300" y="1209675"/>
            <a:ext cx="6816725" cy="4260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459551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7" name="Freeform 99"/>
          <p:cNvSpPr>
            <a:spLocks/>
          </p:cNvSpPr>
          <p:nvPr/>
        </p:nvSpPr>
        <p:spPr bwMode="auto">
          <a:xfrm>
            <a:off x="6978650" y="4156075"/>
            <a:ext cx="655638" cy="1135063"/>
          </a:xfrm>
          <a:custGeom>
            <a:avLst/>
            <a:gdLst>
              <a:gd name="T0" fmla="*/ 2147483647 w 413"/>
              <a:gd name="T1" fmla="*/ 2147483647 h 715"/>
              <a:gd name="T2" fmla="*/ 2147483647 w 413"/>
              <a:gd name="T3" fmla="*/ 0 h 715"/>
              <a:gd name="T4" fmla="*/ 0 w 413"/>
              <a:gd name="T5" fmla="*/ 2147483647 h 715"/>
              <a:gd name="T6" fmla="*/ 2147483647 w 413"/>
              <a:gd name="T7" fmla="*/ 2147483647 h 715"/>
              <a:gd name="T8" fmla="*/ 2147483647 w 413"/>
              <a:gd name="T9" fmla="*/ 2147483647 h 715"/>
              <a:gd name="T10" fmla="*/ 0 60000 65536"/>
              <a:gd name="T11" fmla="*/ 0 60000 65536"/>
              <a:gd name="T12" fmla="*/ 0 60000 65536"/>
              <a:gd name="T13" fmla="*/ 0 60000 65536"/>
              <a:gd name="T14" fmla="*/ 0 60000 65536"/>
              <a:gd name="T15" fmla="*/ 0 w 413"/>
              <a:gd name="T16" fmla="*/ 0 h 715"/>
              <a:gd name="T17" fmla="*/ 413 w 413"/>
              <a:gd name="T18" fmla="*/ 715 h 715"/>
            </a:gdLst>
            <a:ahLst/>
            <a:cxnLst>
              <a:cxn ang="T10">
                <a:pos x="T0" y="T1"/>
              </a:cxn>
              <a:cxn ang="T11">
                <a:pos x="T2" y="T3"/>
              </a:cxn>
              <a:cxn ang="T12">
                <a:pos x="T4" y="T5"/>
              </a:cxn>
              <a:cxn ang="T13">
                <a:pos x="T6" y="T7"/>
              </a:cxn>
              <a:cxn ang="T14">
                <a:pos x="T8" y="T9"/>
              </a:cxn>
            </a:cxnLst>
            <a:rect l="T15" t="T16" r="T17" b="T18"/>
            <a:pathLst>
              <a:path w="413" h="715">
                <a:moveTo>
                  <a:pt x="413" y="570"/>
                </a:moveTo>
                <a:lnTo>
                  <a:pt x="9" y="0"/>
                </a:lnTo>
                <a:lnTo>
                  <a:pt x="0" y="604"/>
                </a:lnTo>
                <a:lnTo>
                  <a:pt x="397" y="715"/>
                </a:lnTo>
                <a:lnTo>
                  <a:pt x="413" y="570"/>
                </a:lnTo>
                <a:close/>
              </a:path>
            </a:pathLst>
          </a:custGeom>
          <a:gradFill rotWithShape="1">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44388" name="Freeform 3"/>
          <p:cNvSpPr>
            <a:spLocks/>
          </p:cNvSpPr>
          <p:nvPr/>
        </p:nvSpPr>
        <p:spPr bwMode="auto">
          <a:xfrm>
            <a:off x="7129463" y="2246313"/>
            <a:ext cx="638175" cy="852487"/>
          </a:xfrm>
          <a:custGeom>
            <a:avLst/>
            <a:gdLst>
              <a:gd name="T0" fmla="*/ 2147483647 w 402"/>
              <a:gd name="T1" fmla="*/ 2147483647 h 537"/>
              <a:gd name="T2" fmla="*/ 2147483647 w 402"/>
              <a:gd name="T3" fmla="*/ 0 h 537"/>
              <a:gd name="T4" fmla="*/ 0 w 402"/>
              <a:gd name="T5" fmla="*/ 2147483647 h 537"/>
              <a:gd name="T6" fmla="*/ 2147483647 w 402"/>
              <a:gd name="T7" fmla="*/ 2147483647 h 537"/>
              <a:gd name="T8" fmla="*/ 2147483647 w 402"/>
              <a:gd name="T9" fmla="*/ 2147483647 h 537"/>
              <a:gd name="T10" fmla="*/ 0 60000 65536"/>
              <a:gd name="T11" fmla="*/ 0 60000 65536"/>
              <a:gd name="T12" fmla="*/ 0 60000 65536"/>
              <a:gd name="T13" fmla="*/ 0 60000 65536"/>
              <a:gd name="T14" fmla="*/ 0 60000 65536"/>
              <a:gd name="T15" fmla="*/ 0 w 402"/>
              <a:gd name="T16" fmla="*/ 0 h 537"/>
              <a:gd name="T17" fmla="*/ 402 w 402"/>
              <a:gd name="T18" fmla="*/ 537 h 537"/>
            </a:gdLst>
            <a:ahLst/>
            <a:cxnLst>
              <a:cxn ang="T10">
                <a:pos x="T0" y="T1"/>
              </a:cxn>
              <a:cxn ang="T11">
                <a:pos x="T2" y="T3"/>
              </a:cxn>
              <a:cxn ang="T12">
                <a:pos x="T4" y="T5"/>
              </a:cxn>
              <a:cxn ang="T13">
                <a:pos x="T6" y="T7"/>
              </a:cxn>
              <a:cxn ang="T14">
                <a:pos x="T8" y="T9"/>
              </a:cxn>
            </a:cxnLst>
            <a:rect l="T15" t="T16" r="T17" b="T18"/>
            <a:pathLst>
              <a:path w="402" h="537">
                <a:moveTo>
                  <a:pt x="402" y="363"/>
                </a:moveTo>
                <a:lnTo>
                  <a:pt x="28" y="0"/>
                </a:lnTo>
                <a:lnTo>
                  <a:pt x="0" y="470"/>
                </a:lnTo>
                <a:lnTo>
                  <a:pt x="242" y="537"/>
                </a:lnTo>
                <a:lnTo>
                  <a:pt x="402" y="363"/>
                </a:lnTo>
                <a:close/>
              </a:path>
            </a:pathLst>
          </a:custGeom>
          <a:gradFill rotWithShape="1">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144389" name="Group 180"/>
          <p:cNvGrpSpPr>
            <a:grpSpLocks/>
          </p:cNvGrpSpPr>
          <p:nvPr/>
        </p:nvGrpSpPr>
        <p:grpSpPr bwMode="auto">
          <a:xfrm>
            <a:off x="7329488" y="2754313"/>
            <a:ext cx="1052512" cy="355600"/>
            <a:chOff x="4410" y="1365"/>
            <a:chExt cx="663" cy="224"/>
          </a:xfrm>
        </p:grpSpPr>
        <p:sp>
          <p:nvSpPr>
            <p:cNvPr id="144523" name="Rectangle 181"/>
            <p:cNvSpPr>
              <a:spLocks noChangeArrowheads="1"/>
            </p:cNvSpPr>
            <p:nvPr/>
          </p:nvSpPr>
          <p:spPr bwMode="auto">
            <a:xfrm>
              <a:off x="4410" y="1500"/>
              <a:ext cx="495" cy="87"/>
            </a:xfrm>
            <a:prstGeom prst="rect">
              <a:avLst/>
            </a:prstGeom>
            <a:gradFill rotWithShape="1">
              <a:gsLst>
                <a:gs pos="0">
                  <a:srgbClr val="009999"/>
                </a:gs>
                <a:gs pos="100000">
                  <a:srgbClr val="FFFFFF"/>
                </a:gs>
              </a:gsLst>
              <a:lin ang="0" scaled="1"/>
            </a:gradFill>
            <a:ln w="9525">
              <a:solidFill>
                <a:srgbClr val="000000"/>
              </a:solidFill>
              <a:miter lim="800000"/>
              <a:headEnd/>
              <a:tailEnd/>
            </a:ln>
          </p:spPr>
          <p:txBody>
            <a:bodyPr wrap="none" anchor="ct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zh-CN" sz="2400" b="0" i="0" u="none" strike="noStrike" kern="1200" cap="none" spc="0" normalizeH="0" baseline="0" noProof="0">
                <a:ln>
                  <a:noFill/>
                </a:ln>
                <a:solidFill>
                  <a:srgbClr val="000000"/>
                </a:solidFill>
                <a:effectLst/>
                <a:uLnTx/>
                <a:uFillTx/>
                <a:latin typeface="Arial" charset="0"/>
                <a:ea typeface="ＭＳ Ｐゴシック" pitchFamily="34" charset="-128"/>
                <a:cs typeface="+mn-cs"/>
              </a:endParaRPr>
            </a:p>
          </p:txBody>
        </p:sp>
        <p:sp>
          <p:nvSpPr>
            <p:cNvPr id="144524" name="AutoShape 182"/>
            <p:cNvSpPr>
              <a:spLocks noChangeArrowheads="1"/>
            </p:cNvSpPr>
            <p:nvPr/>
          </p:nvSpPr>
          <p:spPr bwMode="auto">
            <a:xfrm>
              <a:off x="4410" y="1368"/>
              <a:ext cx="663" cy="135"/>
            </a:xfrm>
            <a:prstGeom prst="parallelogram">
              <a:avLst>
                <a:gd name="adj" fmla="val 122778"/>
              </a:avLst>
            </a:prstGeom>
            <a:gradFill rotWithShape="1">
              <a:gsLst>
                <a:gs pos="0">
                  <a:srgbClr val="009999"/>
                </a:gs>
                <a:gs pos="100000">
                  <a:srgbClr val="FFFFFF"/>
                </a:gs>
              </a:gsLst>
              <a:lin ang="0" scaled="1"/>
            </a:gradFill>
            <a:ln w="9525">
              <a:solidFill>
                <a:srgbClr val="000000"/>
              </a:solidFill>
              <a:miter lim="800000"/>
              <a:headEnd/>
              <a:tailEnd/>
            </a:ln>
          </p:spPr>
          <p:txBody>
            <a:bodyPr wrap="none" anchor="ct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zh-CN" sz="2400" b="0" i="0" u="none" strike="noStrike" kern="1200" cap="none" spc="0" normalizeH="0" baseline="0" noProof="0">
                <a:ln>
                  <a:noFill/>
                </a:ln>
                <a:solidFill>
                  <a:srgbClr val="000000"/>
                </a:solidFill>
                <a:effectLst/>
                <a:uLnTx/>
                <a:uFillTx/>
                <a:latin typeface="Arial" charset="0"/>
                <a:ea typeface="ＭＳ Ｐゴシック" pitchFamily="34" charset="-128"/>
                <a:cs typeface="+mn-cs"/>
              </a:endParaRPr>
            </a:p>
          </p:txBody>
        </p:sp>
        <p:sp>
          <p:nvSpPr>
            <p:cNvPr id="144525" name="Freeform 183"/>
            <p:cNvSpPr>
              <a:spLocks/>
            </p:cNvSpPr>
            <p:nvPr/>
          </p:nvSpPr>
          <p:spPr bwMode="auto">
            <a:xfrm>
              <a:off x="4904" y="1365"/>
              <a:ext cx="169" cy="224"/>
            </a:xfrm>
            <a:custGeom>
              <a:avLst/>
              <a:gdLst>
                <a:gd name="T0" fmla="*/ 0 w 169"/>
                <a:gd name="T1" fmla="*/ 138 h 224"/>
                <a:gd name="T2" fmla="*/ 0 w 169"/>
                <a:gd name="T3" fmla="*/ 224 h 224"/>
                <a:gd name="T4" fmla="*/ 169 w 169"/>
                <a:gd name="T5" fmla="*/ 77 h 224"/>
                <a:gd name="T6" fmla="*/ 169 w 169"/>
                <a:gd name="T7" fmla="*/ 0 h 224"/>
                <a:gd name="T8" fmla="*/ 0 w 169"/>
                <a:gd name="T9" fmla="*/ 138 h 224"/>
                <a:gd name="T10" fmla="*/ 0 60000 65536"/>
                <a:gd name="T11" fmla="*/ 0 60000 65536"/>
                <a:gd name="T12" fmla="*/ 0 60000 65536"/>
                <a:gd name="T13" fmla="*/ 0 60000 65536"/>
                <a:gd name="T14" fmla="*/ 0 60000 65536"/>
                <a:gd name="T15" fmla="*/ 0 w 169"/>
                <a:gd name="T16" fmla="*/ 0 h 224"/>
                <a:gd name="T17" fmla="*/ 169 w 169"/>
                <a:gd name="T18" fmla="*/ 224 h 224"/>
              </a:gdLst>
              <a:ahLst/>
              <a:cxnLst>
                <a:cxn ang="T10">
                  <a:pos x="T0" y="T1"/>
                </a:cxn>
                <a:cxn ang="T11">
                  <a:pos x="T2" y="T3"/>
                </a:cxn>
                <a:cxn ang="T12">
                  <a:pos x="T4" y="T5"/>
                </a:cxn>
                <a:cxn ang="T13">
                  <a:pos x="T6" y="T7"/>
                </a:cxn>
                <a:cxn ang="T14">
                  <a:pos x="T8" y="T9"/>
                </a:cxn>
              </a:cxnLst>
              <a:rect l="T15" t="T16" r="T17" b="T18"/>
              <a:pathLst>
                <a:path w="169" h="224">
                  <a:moveTo>
                    <a:pt x="0" y="138"/>
                  </a:moveTo>
                  <a:lnTo>
                    <a:pt x="0" y="224"/>
                  </a:lnTo>
                  <a:lnTo>
                    <a:pt x="169" y="77"/>
                  </a:lnTo>
                  <a:lnTo>
                    <a:pt x="169" y="0"/>
                  </a:lnTo>
                  <a:lnTo>
                    <a:pt x="0" y="138"/>
                  </a:lnTo>
                  <a:close/>
                </a:path>
              </a:pathLst>
            </a:custGeom>
            <a:solidFill>
              <a:srgbClr val="BBE0E3"/>
            </a:solidFill>
            <a:ln w="6350" cmpd="sng">
              <a:solidFill>
                <a:srgbClr val="000000"/>
              </a:solidFill>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44526" name="Freeform 184"/>
            <p:cNvSpPr>
              <a:spLocks/>
            </p:cNvSpPr>
            <p:nvPr/>
          </p:nvSpPr>
          <p:spPr bwMode="auto">
            <a:xfrm>
              <a:off x="4475" y="1395"/>
              <a:ext cx="506" cy="80"/>
            </a:xfrm>
            <a:custGeom>
              <a:avLst/>
              <a:gdLst>
                <a:gd name="T0" fmla="*/ 0 w 280"/>
                <a:gd name="T1" fmla="*/ 693 h 63"/>
                <a:gd name="T2" fmla="*/ 13798 w 280"/>
                <a:gd name="T3" fmla="*/ 674 h 63"/>
                <a:gd name="T4" fmla="*/ 81432 w 280"/>
                <a:gd name="T5" fmla="*/ 0 h 63"/>
                <a:gd name="T6" fmla="*/ 103965 w 280"/>
                <a:gd name="T7" fmla="*/ 0 h 63"/>
                <a:gd name="T8" fmla="*/ 0 60000 65536"/>
                <a:gd name="T9" fmla="*/ 0 60000 65536"/>
                <a:gd name="T10" fmla="*/ 0 60000 65536"/>
                <a:gd name="T11" fmla="*/ 0 60000 65536"/>
                <a:gd name="T12" fmla="*/ 0 w 280"/>
                <a:gd name="T13" fmla="*/ 0 h 63"/>
                <a:gd name="T14" fmla="*/ 280 w 280"/>
                <a:gd name="T15" fmla="*/ 63 h 63"/>
              </a:gdLst>
              <a:ahLst/>
              <a:cxnLst>
                <a:cxn ang="T8">
                  <a:pos x="T0" y="T1"/>
                </a:cxn>
                <a:cxn ang="T9">
                  <a:pos x="T2" y="T3"/>
                </a:cxn>
                <a:cxn ang="T10">
                  <a:pos x="T4" y="T5"/>
                </a:cxn>
                <a:cxn ang="T11">
                  <a:pos x="T6" y="T7"/>
                </a:cxn>
              </a:cxnLst>
              <a:rect l="T12" t="T13" r="T14" b="T15"/>
              <a:pathLst>
                <a:path w="280" h="63">
                  <a:moveTo>
                    <a:pt x="0" y="63"/>
                  </a:moveTo>
                  <a:lnTo>
                    <a:pt x="37" y="62"/>
                  </a:lnTo>
                  <a:lnTo>
                    <a:pt x="219" y="0"/>
                  </a:lnTo>
                  <a:lnTo>
                    <a:pt x="280" y="0"/>
                  </a:lnTo>
                </a:path>
              </a:pathLst>
            </a:custGeom>
            <a:noFill/>
            <a:ln w="19050" cap="flat" cmpd="sng">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wrap="none"/>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44527" name="Freeform 185"/>
            <p:cNvSpPr>
              <a:spLocks/>
            </p:cNvSpPr>
            <p:nvPr/>
          </p:nvSpPr>
          <p:spPr bwMode="auto">
            <a:xfrm>
              <a:off x="4593" y="1391"/>
              <a:ext cx="293" cy="93"/>
            </a:xfrm>
            <a:custGeom>
              <a:avLst/>
              <a:gdLst>
                <a:gd name="T0" fmla="*/ 0 w 293"/>
                <a:gd name="T1" fmla="*/ 0 h 93"/>
                <a:gd name="T2" fmla="*/ 67 w 293"/>
                <a:gd name="T3" fmla="*/ 1 h 93"/>
                <a:gd name="T4" fmla="*/ 195 w 293"/>
                <a:gd name="T5" fmla="*/ 93 h 93"/>
                <a:gd name="T6" fmla="*/ 293 w 293"/>
                <a:gd name="T7" fmla="*/ 93 h 93"/>
                <a:gd name="T8" fmla="*/ 0 60000 65536"/>
                <a:gd name="T9" fmla="*/ 0 60000 65536"/>
                <a:gd name="T10" fmla="*/ 0 60000 65536"/>
                <a:gd name="T11" fmla="*/ 0 60000 65536"/>
                <a:gd name="T12" fmla="*/ 0 w 293"/>
                <a:gd name="T13" fmla="*/ 0 h 93"/>
                <a:gd name="T14" fmla="*/ 293 w 293"/>
                <a:gd name="T15" fmla="*/ 93 h 93"/>
              </a:gdLst>
              <a:ahLst/>
              <a:cxnLst>
                <a:cxn ang="T8">
                  <a:pos x="T0" y="T1"/>
                </a:cxn>
                <a:cxn ang="T9">
                  <a:pos x="T2" y="T3"/>
                </a:cxn>
                <a:cxn ang="T10">
                  <a:pos x="T4" y="T5"/>
                </a:cxn>
                <a:cxn ang="T11">
                  <a:pos x="T6" y="T7"/>
                </a:cxn>
              </a:cxnLst>
              <a:rect l="T12" t="T13" r="T14" b="T15"/>
              <a:pathLst>
                <a:path w="293" h="93">
                  <a:moveTo>
                    <a:pt x="0" y="0"/>
                  </a:moveTo>
                  <a:lnTo>
                    <a:pt x="67" y="1"/>
                  </a:lnTo>
                  <a:lnTo>
                    <a:pt x="195" y="93"/>
                  </a:lnTo>
                  <a:lnTo>
                    <a:pt x="293" y="93"/>
                  </a:lnTo>
                </a:path>
              </a:pathLst>
            </a:custGeom>
            <a:noFill/>
            <a:ln w="19050" cap="flat" cmpd="sng">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wrap="none"/>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144390" name="Group 170"/>
          <p:cNvGrpSpPr>
            <a:grpSpLocks/>
          </p:cNvGrpSpPr>
          <p:nvPr/>
        </p:nvGrpSpPr>
        <p:grpSpPr bwMode="auto">
          <a:xfrm>
            <a:off x="7392988" y="5013325"/>
            <a:ext cx="881062" cy="422275"/>
            <a:chOff x="2356" y="1300"/>
            <a:chExt cx="555" cy="194"/>
          </a:xfrm>
        </p:grpSpPr>
        <p:sp>
          <p:nvSpPr>
            <p:cNvPr id="144515" name="Oval 407"/>
            <p:cNvSpPr>
              <a:spLocks noChangeArrowheads="1"/>
            </p:cNvSpPr>
            <p:nvPr/>
          </p:nvSpPr>
          <p:spPr bwMode="auto">
            <a:xfrm>
              <a:off x="2357" y="1385"/>
              <a:ext cx="551" cy="109"/>
            </a:xfrm>
            <a:prstGeom prst="ellipse">
              <a:avLst/>
            </a:prstGeom>
            <a:gradFill rotWithShape="1">
              <a:gsLst>
                <a:gs pos="0">
                  <a:srgbClr val="009999"/>
                </a:gs>
                <a:gs pos="100000">
                  <a:srgbClr val="FFFFFF"/>
                </a:gs>
              </a:gsLst>
              <a:lin ang="0" scaled="1"/>
            </a:gradFill>
            <a:ln w="9525">
              <a:solidFill>
                <a:srgbClr val="000000"/>
              </a:solidFill>
              <a:round/>
              <a:headEnd/>
              <a:tailEnd/>
            </a:ln>
          </p:spPr>
          <p:txBody>
            <a:bodyPr wrap="none" anchor="ct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zh-CN" sz="2400" b="0" i="0" u="none" strike="noStrike" kern="1200" cap="none" spc="0" normalizeH="0" baseline="0" noProof="0">
                <a:ln>
                  <a:noFill/>
                </a:ln>
                <a:solidFill>
                  <a:srgbClr val="000000"/>
                </a:solidFill>
                <a:effectLst/>
                <a:uLnTx/>
                <a:uFillTx/>
                <a:latin typeface="Times New Roman" pitchFamily="18" charset="0"/>
                <a:ea typeface="ＭＳ Ｐゴシック" pitchFamily="34" charset="-128"/>
                <a:cs typeface="+mn-cs"/>
              </a:endParaRPr>
            </a:p>
          </p:txBody>
        </p:sp>
        <p:sp>
          <p:nvSpPr>
            <p:cNvPr id="144516" name="Rectangle 410"/>
            <p:cNvSpPr>
              <a:spLocks noChangeArrowheads="1"/>
            </p:cNvSpPr>
            <p:nvPr/>
          </p:nvSpPr>
          <p:spPr bwMode="auto">
            <a:xfrm>
              <a:off x="2357" y="1374"/>
              <a:ext cx="554" cy="66"/>
            </a:xfrm>
            <a:prstGeom prst="rect">
              <a:avLst/>
            </a:prstGeom>
            <a:gradFill rotWithShape="1">
              <a:gsLst>
                <a:gs pos="0">
                  <a:srgbClr val="009999"/>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zh-CN" sz="2400" b="0" i="0" u="none" strike="noStrike" kern="1200" cap="none" spc="0" normalizeH="0" baseline="0" noProof="0">
                <a:ln>
                  <a:noFill/>
                </a:ln>
                <a:solidFill>
                  <a:srgbClr val="000000"/>
                </a:solidFill>
                <a:effectLst/>
                <a:uLnTx/>
                <a:uFillTx/>
                <a:latin typeface="Times New Roman" pitchFamily="18" charset="0"/>
                <a:ea typeface="ＭＳ Ｐゴシック" pitchFamily="34" charset="-128"/>
                <a:cs typeface="+mn-cs"/>
              </a:endParaRPr>
            </a:p>
          </p:txBody>
        </p:sp>
        <p:sp>
          <p:nvSpPr>
            <p:cNvPr id="144517" name="Oval 411"/>
            <p:cNvSpPr>
              <a:spLocks noChangeArrowheads="1"/>
            </p:cNvSpPr>
            <p:nvPr/>
          </p:nvSpPr>
          <p:spPr bwMode="auto">
            <a:xfrm>
              <a:off x="2356" y="1300"/>
              <a:ext cx="551" cy="127"/>
            </a:xfrm>
            <a:prstGeom prst="ellipse">
              <a:avLst/>
            </a:prstGeom>
            <a:gradFill rotWithShape="1">
              <a:gsLst>
                <a:gs pos="0">
                  <a:srgbClr val="009999"/>
                </a:gs>
                <a:gs pos="100000">
                  <a:srgbClr val="FFFFFF"/>
                </a:gs>
              </a:gsLst>
              <a:lin ang="0" scaled="1"/>
            </a:gradFill>
            <a:ln w="9525">
              <a:solidFill>
                <a:srgbClr val="000000"/>
              </a:solidFill>
              <a:round/>
              <a:headEnd/>
              <a:tailEnd/>
            </a:ln>
          </p:spPr>
          <p:txBody>
            <a:bodyPr wrap="none" anchor="ct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zh-CN" sz="2400" b="0" i="0" u="none" strike="noStrike" kern="1200" cap="none" spc="0" normalizeH="0" baseline="0" noProof="0">
                <a:ln>
                  <a:noFill/>
                </a:ln>
                <a:solidFill>
                  <a:srgbClr val="000000"/>
                </a:solidFill>
                <a:effectLst/>
                <a:uLnTx/>
                <a:uFillTx/>
                <a:latin typeface="Times New Roman" pitchFamily="18" charset="0"/>
                <a:ea typeface="ＭＳ Ｐゴシック" pitchFamily="34" charset="-128"/>
                <a:cs typeface="+mn-cs"/>
              </a:endParaRPr>
            </a:p>
          </p:txBody>
        </p:sp>
        <p:grpSp>
          <p:nvGrpSpPr>
            <p:cNvPr id="144518" name="Group 174"/>
            <p:cNvGrpSpPr>
              <a:grpSpLocks/>
            </p:cNvGrpSpPr>
            <p:nvPr/>
          </p:nvGrpSpPr>
          <p:grpSpPr bwMode="auto">
            <a:xfrm>
              <a:off x="2468" y="1332"/>
              <a:ext cx="310" cy="60"/>
              <a:chOff x="2468" y="1332"/>
              <a:chExt cx="310" cy="60"/>
            </a:xfrm>
          </p:grpSpPr>
          <p:sp>
            <p:nvSpPr>
              <p:cNvPr id="144521" name="Freeform 175"/>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44522" name="Freeform 176"/>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144519" name="Line 177"/>
            <p:cNvSpPr>
              <a:spLocks noChangeShapeType="1"/>
            </p:cNvSpPr>
            <p:nvPr/>
          </p:nvSpPr>
          <p:spPr bwMode="auto">
            <a:xfrm>
              <a:off x="2357" y="1361"/>
              <a:ext cx="0" cy="8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44520" name="Line 178"/>
            <p:cNvSpPr>
              <a:spLocks noChangeShapeType="1"/>
            </p:cNvSpPr>
            <p:nvPr/>
          </p:nvSpPr>
          <p:spPr bwMode="auto">
            <a:xfrm>
              <a:off x="2907" y="1363"/>
              <a:ext cx="0" cy="8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144391" name="Freeform 2"/>
          <p:cNvSpPr>
            <a:spLocks/>
          </p:cNvSpPr>
          <p:nvPr/>
        </p:nvSpPr>
        <p:spPr bwMode="auto">
          <a:xfrm>
            <a:off x="3817938" y="1447800"/>
            <a:ext cx="4048125" cy="3833813"/>
          </a:xfrm>
          <a:custGeom>
            <a:avLst/>
            <a:gdLst>
              <a:gd name="T0" fmla="*/ 2147483647 w 2550"/>
              <a:gd name="T1" fmla="*/ 0 h 2415"/>
              <a:gd name="T2" fmla="*/ 2147483647 w 2550"/>
              <a:gd name="T3" fmla="*/ 0 h 2415"/>
              <a:gd name="T4" fmla="*/ 2147483647 w 2550"/>
              <a:gd name="T5" fmla="*/ 2147483647 h 2415"/>
              <a:gd name="T6" fmla="*/ 0 w 2550"/>
              <a:gd name="T7" fmla="*/ 2147483647 h 2415"/>
              <a:gd name="T8" fmla="*/ 0 60000 65536"/>
              <a:gd name="T9" fmla="*/ 0 60000 65536"/>
              <a:gd name="T10" fmla="*/ 0 60000 65536"/>
              <a:gd name="T11" fmla="*/ 0 60000 65536"/>
              <a:gd name="T12" fmla="*/ 0 w 2550"/>
              <a:gd name="T13" fmla="*/ 0 h 2415"/>
              <a:gd name="T14" fmla="*/ 2550 w 2550"/>
              <a:gd name="T15" fmla="*/ 2415 h 2415"/>
            </a:gdLst>
            <a:ahLst/>
            <a:cxnLst>
              <a:cxn ang="T8">
                <a:pos x="T0" y="T1"/>
              </a:cxn>
              <a:cxn ang="T9">
                <a:pos x="T2" y="T3"/>
              </a:cxn>
              <a:cxn ang="T10">
                <a:pos x="T4" y="T5"/>
              </a:cxn>
              <a:cxn ang="T11">
                <a:pos x="T6" y="T7"/>
              </a:cxn>
            </a:cxnLst>
            <a:rect l="T12" t="T13" r="T14" b="T15"/>
            <a:pathLst>
              <a:path w="2550" h="2415">
                <a:moveTo>
                  <a:pt x="592" y="0"/>
                </a:moveTo>
                <a:lnTo>
                  <a:pt x="2544" y="0"/>
                </a:lnTo>
                <a:lnTo>
                  <a:pt x="2550" y="2415"/>
                </a:lnTo>
                <a:lnTo>
                  <a:pt x="0" y="2415"/>
                </a:lnTo>
              </a:path>
            </a:pathLst>
          </a:custGeom>
          <a:noFill/>
          <a:ln w="9525">
            <a:solidFill>
              <a:schemeClr val="bg2"/>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44392" name="Text Box 8"/>
          <p:cNvSpPr txBox="1">
            <a:spLocks noChangeArrowheads="1"/>
          </p:cNvSpPr>
          <p:nvPr/>
        </p:nvSpPr>
        <p:spPr bwMode="auto">
          <a:xfrm>
            <a:off x="2716213" y="223838"/>
            <a:ext cx="110013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2400" b="0" i="1" u="none" strike="noStrike" kern="1200" cap="none" spc="0" normalizeH="0" baseline="0" noProof="0">
                <a:ln>
                  <a:noFill/>
                </a:ln>
                <a:solidFill>
                  <a:srgbClr val="000099"/>
                </a:solidFill>
                <a:effectLst/>
                <a:uLnTx/>
                <a:uFillTx/>
                <a:latin typeface="Arial" charset="0"/>
                <a:ea typeface="ＭＳ Ｐゴシック" pitchFamily="34" charset="-128"/>
                <a:cs typeface="+mn-cs"/>
              </a:rPr>
              <a:t>source</a:t>
            </a:r>
          </a:p>
        </p:txBody>
      </p:sp>
      <p:sp>
        <p:nvSpPr>
          <p:cNvPr id="144393" name="Freeform 10"/>
          <p:cNvSpPr>
            <a:spLocks/>
          </p:cNvSpPr>
          <p:nvPr/>
        </p:nvSpPr>
        <p:spPr bwMode="auto">
          <a:xfrm>
            <a:off x="3868738" y="650875"/>
            <a:ext cx="360362" cy="1577975"/>
          </a:xfrm>
          <a:custGeom>
            <a:avLst/>
            <a:gdLst>
              <a:gd name="T0" fmla="*/ 2147483647 w 267"/>
              <a:gd name="T1" fmla="*/ 2147483647 h 1186"/>
              <a:gd name="T2" fmla="*/ 0 w 267"/>
              <a:gd name="T3" fmla="*/ 0 h 1186"/>
              <a:gd name="T4" fmla="*/ 0 w 267"/>
              <a:gd name="T5" fmla="*/ 2147483647 h 1186"/>
              <a:gd name="T6" fmla="*/ 2147483647 w 267"/>
              <a:gd name="T7" fmla="*/ 2147483647 h 1186"/>
              <a:gd name="T8" fmla="*/ 2147483647 w 267"/>
              <a:gd name="T9" fmla="*/ 2147483647 h 1186"/>
              <a:gd name="T10" fmla="*/ 0 60000 65536"/>
              <a:gd name="T11" fmla="*/ 0 60000 65536"/>
              <a:gd name="T12" fmla="*/ 0 60000 65536"/>
              <a:gd name="T13" fmla="*/ 0 60000 65536"/>
              <a:gd name="T14" fmla="*/ 0 60000 65536"/>
              <a:gd name="T15" fmla="*/ 0 w 267"/>
              <a:gd name="T16" fmla="*/ 0 h 1186"/>
              <a:gd name="T17" fmla="*/ 267 w 267"/>
              <a:gd name="T18" fmla="*/ 1186 h 1186"/>
            </a:gdLst>
            <a:ahLst/>
            <a:cxnLst>
              <a:cxn ang="T10">
                <a:pos x="T0" y="T1"/>
              </a:cxn>
              <a:cxn ang="T11">
                <a:pos x="T2" y="T3"/>
              </a:cxn>
              <a:cxn ang="T12">
                <a:pos x="T4" y="T5"/>
              </a:cxn>
              <a:cxn ang="T13">
                <a:pos x="T6" y="T7"/>
              </a:cxn>
              <a:cxn ang="T14">
                <a:pos x="T8" y="T9"/>
              </a:cxn>
            </a:cxnLst>
            <a:rect l="T15" t="T16" r="T17" b="T18"/>
            <a:pathLst>
              <a:path w="267" h="1186">
                <a:moveTo>
                  <a:pt x="254" y="466"/>
                </a:moveTo>
                <a:lnTo>
                  <a:pt x="0" y="0"/>
                </a:lnTo>
                <a:lnTo>
                  <a:pt x="0" y="1186"/>
                </a:lnTo>
                <a:lnTo>
                  <a:pt x="267" y="652"/>
                </a:lnTo>
                <a:lnTo>
                  <a:pt x="254" y="466"/>
                </a:lnTo>
                <a:close/>
              </a:path>
            </a:pathLst>
          </a:custGeom>
          <a:gradFill rotWithShape="1">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44394" name="Rectangle 23"/>
          <p:cNvSpPr>
            <a:spLocks noChangeArrowheads="1"/>
          </p:cNvSpPr>
          <p:nvPr/>
        </p:nvSpPr>
        <p:spPr bwMode="auto">
          <a:xfrm>
            <a:off x="2644775" y="660400"/>
            <a:ext cx="1296988" cy="1546225"/>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zh-CN" sz="2400" b="0" i="0" u="none" strike="noStrike" kern="1200" cap="none" spc="0" normalizeH="0" baseline="0" noProof="0">
              <a:ln>
                <a:noFill/>
              </a:ln>
              <a:solidFill>
                <a:srgbClr val="000000"/>
              </a:solidFill>
              <a:effectLst/>
              <a:uLnTx/>
              <a:uFillTx/>
              <a:latin typeface="Arial" charset="0"/>
              <a:ea typeface="ＭＳ Ｐゴシック" pitchFamily="34" charset="-128"/>
              <a:cs typeface="+mn-cs"/>
            </a:endParaRPr>
          </a:p>
        </p:txBody>
      </p:sp>
      <p:sp>
        <p:nvSpPr>
          <p:cNvPr id="144395" name="Rectangle 24"/>
          <p:cNvSpPr>
            <a:spLocks noChangeArrowheads="1"/>
          </p:cNvSpPr>
          <p:nvPr/>
        </p:nvSpPr>
        <p:spPr bwMode="auto">
          <a:xfrm>
            <a:off x="2597150" y="731838"/>
            <a:ext cx="1273175" cy="1536700"/>
          </a:xfrm>
          <a:prstGeom prst="rect">
            <a:avLst/>
          </a:prstGeom>
          <a:solidFill>
            <a:schemeClr val="bg1"/>
          </a:solidFill>
          <a:ln w="28575">
            <a:solidFill>
              <a:schemeClr val="tx1"/>
            </a:solidFill>
            <a:miter lim="800000"/>
            <a:headEnd/>
            <a:tailEnd/>
          </a:ln>
        </p:spPr>
        <p:txBody>
          <a:bodyPr wrap="none" anchor="ct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zh-CN" sz="2400" b="0" i="0" u="none" strike="noStrike" kern="1200" cap="none" spc="0" normalizeH="0" baseline="0" noProof="0">
              <a:ln>
                <a:noFill/>
              </a:ln>
              <a:solidFill>
                <a:srgbClr val="000000"/>
              </a:solidFill>
              <a:effectLst/>
              <a:uLnTx/>
              <a:uFillTx/>
              <a:latin typeface="Arial" charset="0"/>
              <a:ea typeface="ＭＳ Ｐゴシック" pitchFamily="34" charset="-128"/>
              <a:cs typeface="+mn-cs"/>
            </a:endParaRPr>
          </a:p>
        </p:txBody>
      </p:sp>
      <p:sp>
        <p:nvSpPr>
          <p:cNvPr id="144396" name="Line 25"/>
          <p:cNvSpPr>
            <a:spLocks noChangeShapeType="1"/>
          </p:cNvSpPr>
          <p:nvPr/>
        </p:nvSpPr>
        <p:spPr bwMode="auto">
          <a:xfrm>
            <a:off x="2597150" y="1049338"/>
            <a:ext cx="1263650"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44397" name="Text Box 26"/>
          <p:cNvSpPr txBox="1">
            <a:spLocks noChangeArrowheads="1"/>
          </p:cNvSpPr>
          <p:nvPr/>
        </p:nvSpPr>
        <p:spPr bwMode="auto">
          <a:xfrm>
            <a:off x="2554288" y="698500"/>
            <a:ext cx="1317625"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marL="0" marR="0" lvl="0" indent="0" algn="ctr" defTabSz="914400" rtl="0" eaLnBrk="1" fontAlgn="base" latinLnBrk="0" hangingPunct="1">
              <a:lnSpc>
                <a:spcPct val="11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Arial" charset="0"/>
                <a:ea typeface="ＭＳ Ｐゴシック" pitchFamily="34" charset="-128"/>
                <a:cs typeface="+mn-cs"/>
              </a:rPr>
              <a:t>application</a:t>
            </a:r>
          </a:p>
          <a:p>
            <a:pPr marL="0" marR="0" lvl="0" indent="0" algn="ctr" defTabSz="914400" rtl="0" eaLnBrk="1" fontAlgn="base" latinLnBrk="0" hangingPunct="1">
              <a:lnSpc>
                <a:spcPct val="11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Arial" charset="0"/>
                <a:ea typeface="ＭＳ Ｐゴシック" pitchFamily="34" charset="-128"/>
                <a:cs typeface="+mn-cs"/>
              </a:rPr>
              <a:t>transport</a:t>
            </a:r>
          </a:p>
          <a:p>
            <a:pPr marL="0" marR="0" lvl="0" indent="0" algn="ctr" defTabSz="914400" rtl="0" eaLnBrk="1" fontAlgn="base" latinLnBrk="0" hangingPunct="1">
              <a:lnSpc>
                <a:spcPct val="11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Arial" charset="0"/>
                <a:ea typeface="ＭＳ Ｐゴシック" pitchFamily="34" charset="-128"/>
                <a:cs typeface="+mn-cs"/>
              </a:rPr>
              <a:t>network</a:t>
            </a:r>
          </a:p>
          <a:p>
            <a:pPr marL="0" marR="0" lvl="0" indent="0" algn="ctr" defTabSz="914400" rtl="0" eaLnBrk="1" fontAlgn="base" latinLnBrk="0" hangingPunct="1">
              <a:lnSpc>
                <a:spcPct val="11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Arial" charset="0"/>
                <a:ea typeface="ＭＳ Ｐゴシック" pitchFamily="34" charset="-128"/>
                <a:cs typeface="+mn-cs"/>
              </a:rPr>
              <a:t>link</a:t>
            </a:r>
          </a:p>
          <a:p>
            <a:pPr marL="0" marR="0" lvl="0" indent="0" algn="ctr" defTabSz="914400" rtl="0" eaLnBrk="1" fontAlgn="base" latinLnBrk="0" hangingPunct="1">
              <a:lnSpc>
                <a:spcPct val="11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Arial" charset="0"/>
                <a:ea typeface="ＭＳ Ｐゴシック" pitchFamily="34" charset="-128"/>
                <a:cs typeface="+mn-cs"/>
              </a:rPr>
              <a:t>physical</a:t>
            </a:r>
          </a:p>
        </p:txBody>
      </p:sp>
      <p:sp>
        <p:nvSpPr>
          <p:cNvPr id="144398" name="Line 27"/>
          <p:cNvSpPr>
            <a:spLocks noChangeShapeType="1"/>
          </p:cNvSpPr>
          <p:nvPr/>
        </p:nvSpPr>
        <p:spPr bwMode="auto">
          <a:xfrm>
            <a:off x="2605088" y="1370013"/>
            <a:ext cx="1263650"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44399" name="Line 28"/>
          <p:cNvSpPr>
            <a:spLocks noChangeShapeType="1"/>
          </p:cNvSpPr>
          <p:nvPr/>
        </p:nvSpPr>
        <p:spPr bwMode="auto">
          <a:xfrm>
            <a:off x="2609850" y="1651000"/>
            <a:ext cx="1263650"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44400" name="Line 29"/>
          <p:cNvSpPr>
            <a:spLocks noChangeShapeType="1"/>
          </p:cNvSpPr>
          <p:nvPr/>
        </p:nvSpPr>
        <p:spPr bwMode="auto">
          <a:xfrm>
            <a:off x="2609850" y="1927225"/>
            <a:ext cx="1263650"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5" name="Group 39"/>
          <p:cNvGrpSpPr>
            <a:grpSpLocks/>
          </p:cNvGrpSpPr>
          <p:nvPr/>
        </p:nvGrpSpPr>
        <p:grpSpPr bwMode="auto">
          <a:xfrm>
            <a:off x="1219200" y="1368425"/>
            <a:ext cx="1208088" cy="303213"/>
            <a:chOff x="501" y="1990"/>
            <a:chExt cx="761" cy="191"/>
          </a:xfrm>
        </p:grpSpPr>
        <p:sp>
          <p:nvSpPr>
            <p:cNvPr id="144509" name="Rectangle 40"/>
            <p:cNvSpPr>
              <a:spLocks noChangeArrowheads="1"/>
            </p:cNvSpPr>
            <p:nvPr/>
          </p:nvSpPr>
          <p:spPr bwMode="auto">
            <a:xfrm>
              <a:off x="501" y="2007"/>
              <a:ext cx="682" cy="162"/>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zh-CN" sz="2400" b="0" i="0" u="none" strike="noStrike" kern="1200" cap="none" spc="0" normalizeH="0" baseline="0" noProof="0">
                <a:ln>
                  <a:noFill/>
                </a:ln>
                <a:solidFill>
                  <a:srgbClr val="000000"/>
                </a:solidFill>
                <a:effectLst/>
                <a:uLnTx/>
                <a:uFillTx/>
                <a:latin typeface="Arial" charset="0"/>
                <a:ea typeface="ＭＳ Ｐゴシック" pitchFamily="34" charset="-128"/>
                <a:cs typeface="+mn-cs"/>
              </a:endParaRPr>
            </a:p>
          </p:txBody>
        </p:sp>
        <p:sp>
          <p:nvSpPr>
            <p:cNvPr id="144510" name="Rectangle 41"/>
            <p:cNvSpPr>
              <a:spLocks noChangeArrowheads="1"/>
            </p:cNvSpPr>
            <p:nvPr/>
          </p:nvSpPr>
          <p:spPr bwMode="auto">
            <a:xfrm>
              <a:off x="704" y="1990"/>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400" b="0" i="0" u="none" strike="noStrike" kern="1200" cap="none" spc="0" normalizeH="0" baseline="0" noProof="0">
                  <a:ln>
                    <a:noFill/>
                  </a:ln>
                  <a:solidFill>
                    <a:srgbClr val="000000"/>
                  </a:solidFill>
                  <a:effectLst/>
                  <a:uLnTx/>
                  <a:uFillTx/>
                  <a:latin typeface="Arial" charset="0"/>
                  <a:ea typeface="ＭＳ Ｐゴシック" pitchFamily="34" charset="-128"/>
                  <a:cs typeface="+mn-cs"/>
                </a:rPr>
                <a:t>H</a:t>
              </a:r>
              <a:r>
                <a:rPr kumimoji="0" lang="en-US" altLang="zh-CN" sz="1800" b="0" i="0" u="none" strike="noStrike" kern="1200" cap="none" spc="0" normalizeH="0" baseline="-25000" noProof="0">
                  <a:ln>
                    <a:noFill/>
                  </a:ln>
                  <a:solidFill>
                    <a:srgbClr val="000000"/>
                  </a:solidFill>
                  <a:effectLst/>
                  <a:uLnTx/>
                  <a:uFillTx/>
                  <a:latin typeface="Arial" charset="0"/>
                  <a:ea typeface="ＭＳ Ｐゴシック" pitchFamily="34" charset="-128"/>
                  <a:cs typeface="+mn-cs"/>
                </a:rPr>
                <a:t>t</a:t>
              </a:r>
            </a:p>
          </p:txBody>
        </p:sp>
        <p:sp>
          <p:nvSpPr>
            <p:cNvPr id="144511" name="Rectangle 42"/>
            <p:cNvSpPr>
              <a:spLocks noChangeArrowheads="1"/>
            </p:cNvSpPr>
            <p:nvPr/>
          </p:nvSpPr>
          <p:spPr bwMode="auto">
            <a:xfrm>
              <a:off x="518" y="1990"/>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400" b="0" i="0" u="none" strike="noStrike" kern="1200" cap="none" spc="0" normalizeH="0" baseline="0" noProof="0">
                  <a:ln>
                    <a:noFill/>
                  </a:ln>
                  <a:solidFill>
                    <a:srgbClr val="000000"/>
                  </a:solidFill>
                  <a:effectLst/>
                  <a:uLnTx/>
                  <a:uFillTx/>
                  <a:latin typeface="Arial" charset="0"/>
                  <a:ea typeface="ＭＳ Ｐゴシック" pitchFamily="34" charset="-128"/>
                  <a:cs typeface="+mn-cs"/>
                </a:rPr>
                <a:t>H</a:t>
              </a:r>
              <a:r>
                <a:rPr kumimoji="0" lang="en-US" altLang="zh-CN" sz="1800" b="0" i="0" u="none" strike="noStrike" kern="1200" cap="none" spc="0" normalizeH="0" baseline="-25000" noProof="0">
                  <a:ln>
                    <a:noFill/>
                  </a:ln>
                  <a:solidFill>
                    <a:srgbClr val="000000"/>
                  </a:solidFill>
                  <a:effectLst/>
                  <a:uLnTx/>
                  <a:uFillTx/>
                  <a:latin typeface="Arial" charset="0"/>
                  <a:ea typeface="ＭＳ Ｐゴシック" pitchFamily="34" charset="-128"/>
                  <a:cs typeface="+mn-cs"/>
                </a:rPr>
                <a:t>n</a:t>
              </a:r>
            </a:p>
          </p:txBody>
        </p:sp>
        <p:sp>
          <p:nvSpPr>
            <p:cNvPr id="144512" name="Rectangle 43"/>
            <p:cNvSpPr>
              <a:spLocks noChangeArrowheads="1"/>
            </p:cNvSpPr>
            <p:nvPr/>
          </p:nvSpPr>
          <p:spPr bwMode="auto">
            <a:xfrm>
              <a:off x="834" y="1991"/>
              <a:ext cx="428"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400" b="0" i="0" u="none" strike="noStrike" kern="1200" cap="none" spc="0" normalizeH="0" baseline="0" noProof="0">
                  <a:ln>
                    <a:noFill/>
                  </a:ln>
                  <a:solidFill>
                    <a:srgbClr val="000000"/>
                  </a:solidFill>
                  <a:effectLst/>
                  <a:uLnTx/>
                  <a:uFillTx/>
                  <a:latin typeface="Arial" charset="0"/>
                  <a:ea typeface="ＭＳ Ｐゴシック" pitchFamily="34" charset="-128"/>
                  <a:cs typeface="+mn-cs"/>
                </a:rPr>
                <a:t>M</a:t>
              </a:r>
            </a:p>
          </p:txBody>
        </p:sp>
        <p:sp>
          <p:nvSpPr>
            <p:cNvPr id="144513" name="Line 44"/>
            <p:cNvSpPr>
              <a:spLocks noChangeShapeType="1"/>
            </p:cNvSpPr>
            <p:nvPr/>
          </p:nvSpPr>
          <p:spPr bwMode="auto">
            <a:xfrm>
              <a:off x="688" y="2013"/>
              <a:ext cx="0" cy="15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44514" name="Line 45"/>
            <p:cNvSpPr>
              <a:spLocks noChangeShapeType="1"/>
            </p:cNvSpPr>
            <p:nvPr/>
          </p:nvSpPr>
          <p:spPr bwMode="auto">
            <a:xfrm>
              <a:off x="880" y="2010"/>
              <a:ext cx="0" cy="1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112645" name="Text Box 5"/>
          <p:cNvSpPr txBox="1">
            <a:spLocks noChangeArrowheads="1"/>
          </p:cNvSpPr>
          <p:nvPr/>
        </p:nvSpPr>
        <p:spPr bwMode="auto">
          <a:xfrm>
            <a:off x="395288" y="996950"/>
            <a:ext cx="96361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600" b="0" i="0" u="none" strike="noStrike" kern="1200" cap="none" spc="0" normalizeH="0" baseline="0" noProof="0">
                <a:ln>
                  <a:noFill/>
                </a:ln>
                <a:solidFill>
                  <a:srgbClr val="CC0000"/>
                </a:solidFill>
                <a:effectLst/>
                <a:uLnTx/>
                <a:uFillTx/>
                <a:latin typeface="Arial" charset="0"/>
                <a:ea typeface="ＭＳ Ｐゴシック" pitchFamily="34" charset="-128"/>
                <a:cs typeface="+mn-cs"/>
              </a:rPr>
              <a:t>segment</a:t>
            </a:r>
          </a:p>
        </p:txBody>
      </p:sp>
      <p:grpSp>
        <p:nvGrpSpPr>
          <p:cNvPr id="6" name="Group 178"/>
          <p:cNvGrpSpPr>
            <a:grpSpLocks/>
          </p:cNvGrpSpPr>
          <p:nvPr/>
        </p:nvGrpSpPr>
        <p:grpSpPr bwMode="auto">
          <a:xfrm>
            <a:off x="1533525" y="1033463"/>
            <a:ext cx="301625" cy="292100"/>
            <a:chOff x="1962" y="2058"/>
            <a:chExt cx="190" cy="184"/>
          </a:xfrm>
        </p:grpSpPr>
        <p:sp>
          <p:nvSpPr>
            <p:cNvPr id="144507" name="Rectangle 47"/>
            <p:cNvSpPr>
              <a:spLocks noChangeArrowheads="1"/>
            </p:cNvSpPr>
            <p:nvPr/>
          </p:nvSpPr>
          <p:spPr bwMode="auto">
            <a:xfrm>
              <a:off x="1962" y="2075"/>
              <a:ext cx="177" cy="162"/>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zh-CN" sz="2400" b="0" i="0" u="none" strike="noStrike" kern="1200" cap="none" spc="0" normalizeH="0" baseline="0" noProof="0">
                <a:ln>
                  <a:noFill/>
                </a:ln>
                <a:solidFill>
                  <a:srgbClr val="000000"/>
                </a:solidFill>
                <a:effectLst/>
                <a:uLnTx/>
                <a:uFillTx/>
                <a:latin typeface="Arial" charset="0"/>
                <a:ea typeface="ＭＳ Ｐゴシック" pitchFamily="34" charset="-128"/>
                <a:cs typeface="+mn-cs"/>
              </a:endParaRPr>
            </a:p>
          </p:txBody>
        </p:sp>
        <p:sp>
          <p:nvSpPr>
            <p:cNvPr id="144508" name="Rectangle 48"/>
            <p:cNvSpPr>
              <a:spLocks noChangeArrowheads="1"/>
            </p:cNvSpPr>
            <p:nvPr/>
          </p:nvSpPr>
          <p:spPr bwMode="auto">
            <a:xfrm>
              <a:off x="1965" y="2058"/>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400" b="0" i="0" u="none" strike="noStrike" kern="1200" cap="none" spc="0" normalizeH="0" baseline="0" noProof="0">
                  <a:ln>
                    <a:noFill/>
                  </a:ln>
                  <a:solidFill>
                    <a:srgbClr val="000000"/>
                  </a:solidFill>
                  <a:effectLst/>
                  <a:uLnTx/>
                  <a:uFillTx/>
                  <a:latin typeface="Arial" charset="0"/>
                  <a:ea typeface="ＭＳ Ｐゴシック" pitchFamily="34" charset="-128"/>
                  <a:cs typeface="+mn-cs"/>
                </a:rPr>
                <a:t>H</a:t>
              </a:r>
              <a:r>
                <a:rPr kumimoji="0" lang="en-US" altLang="zh-CN" sz="1800" b="0" i="0" u="none" strike="noStrike" kern="1200" cap="none" spc="0" normalizeH="0" baseline="-25000" noProof="0">
                  <a:ln>
                    <a:noFill/>
                  </a:ln>
                  <a:solidFill>
                    <a:srgbClr val="000000"/>
                  </a:solidFill>
                  <a:effectLst/>
                  <a:uLnTx/>
                  <a:uFillTx/>
                  <a:latin typeface="Arial" charset="0"/>
                  <a:ea typeface="ＭＳ Ｐゴシック" pitchFamily="34" charset="-128"/>
                  <a:cs typeface="+mn-cs"/>
                </a:rPr>
                <a:t>t</a:t>
              </a:r>
            </a:p>
          </p:txBody>
        </p:sp>
      </p:grpSp>
      <p:sp>
        <p:nvSpPr>
          <p:cNvPr id="112644" name="Text Box 4"/>
          <p:cNvSpPr txBox="1">
            <a:spLocks noChangeArrowheads="1"/>
          </p:cNvSpPr>
          <p:nvPr/>
        </p:nvSpPr>
        <p:spPr bwMode="auto">
          <a:xfrm>
            <a:off x="195263" y="1336675"/>
            <a:ext cx="104298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600" b="0" i="0" u="none" strike="noStrike" kern="1200" cap="none" spc="0" normalizeH="0" baseline="0" noProof="0">
                <a:ln>
                  <a:noFill/>
                </a:ln>
                <a:solidFill>
                  <a:srgbClr val="CC0000"/>
                </a:solidFill>
                <a:effectLst/>
                <a:uLnTx/>
                <a:uFillTx/>
                <a:latin typeface="Arial" charset="0"/>
                <a:ea typeface="ＭＳ Ｐゴシック" pitchFamily="34" charset="-128"/>
                <a:cs typeface="+mn-cs"/>
              </a:rPr>
              <a:t>datagram</a:t>
            </a:r>
          </a:p>
        </p:txBody>
      </p:sp>
      <p:sp>
        <p:nvSpPr>
          <p:cNvPr id="144405" name="Text Box 54"/>
          <p:cNvSpPr txBox="1">
            <a:spLocks noChangeArrowheads="1"/>
          </p:cNvSpPr>
          <p:nvPr/>
        </p:nvSpPr>
        <p:spPr bwMode="auto">
          <a:xfrm>
            <a:off x="1547813" y="4157663"/>
            <a:ext cx="14128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2000" b="0" i="1" u="none" strike="noStrike" kern="1200" cap="none" spc="0" normalizeH="0" baseline="0" noProof="0">
                <a:ln>
                  <a:noFill/>
                </a:ln>
                <a:solidFill>
                  <a:srgbClr val="000099"/>
                </a:solidFill>
                <a:effectLst/>
                <a:uLnTx/>
                <a:uFillTx/>
                <a:latin typeface="Arial" charset="0"/>
                <a:ea typeface="ＭＳ Ｐゴシック" pitchFamily="34" charset="-128"/>
                <a:cs typeface="+mn-cs"/>
              </a:rPr>
              <a:t>destination</a:t>
            </a:r>
          </a:p>
        </p:txBody>
      </p:sp>
      <p:sp>
        <p:nvSpPr>
          <p:cNvPr id="144406" name="Freeform 56"/>
          <p:cNvSpPr>
            <a:spLocks/>
          </p:cNvSpPr>
          <p:nvPr/>
        </p:nvSpPr>
        <p:spPr bwMode="auto">
          <a:xfrm>
            <a:off x="2979738" y="4540250"/>
            <a:ext cx="360362" cy="1577975"/>
          </a:xfrm>
          <a:custGeom>
            <a:avLst/>
            <a:gdLst>
              <a:gd name="T0" fmla="*/ 2147483647 w 267"/>
              <a:gd name="T1" fmla="*/ 2147483647 h 1186"/>
              <a:gd name="T2" fmla="*/ 0 w 267"/>
              <a:gd name="T3" fmla="*/ 0 h 1186"/>
              <a:gd name="T4" fmla="*/ 0 w 267"/>
              <a:gd name="T5" fmla="*/ 2147483647 h 1186"/>
              <a:gd name="T6" fmla="*/ 2147483647 w 267"/>
              <a:gd name="T7" fmla="*/ 2147483647 h 1186"/>
              <a:gd name="T8" fmla="*/ 2147483647 w 267"/>
              <a:gd name="T9" fmla="*/ 2147483647 h 1186"/>
              <a:gd name="T10" fmla="*/ 0 60000 65536"/>
              <a:gd name="T11" fmla="*/ 0 60000 65536"/>
              <a:gd name="T12" fmla="*/ 0 60000 65536"/>
              <a:gd name="T13" fmla="*/ 0 60000 65536"/>
              <a:gd name="T14" fmla="*/ 0 60000 65536"/>
              <a:gd name="T15" fmla="*/ 0 w 267"/>
              <a:gd name="T16" fmla="*/ 0 h 1186"/>
              <a:gd name="T17" fmla="*/ 267 w 267"/>
              <a:gd name="T18" fmla="*/ 1186 h 1186"/>
            </a:gdLst>
            <a:ahLst/>
            <a:cxnLst>
              <a:cxn ang="T10">
                <a:pos x="T0" y="T1"/>
              </a:cxn>
              <a:cxn ang="T11">
                <a:pos x="T2" y="T3"/>
              </a:cxn>
              <a:cxn ang="T12">
                <a:pos x="T4" y="T5"/>
              </a:cxn>
              <a:cxn ang="T13">
                <a:pos x="T6" y="T7"/>
              </a:cxn>
              <a:cxn ang="T14">
                <a:pos x="T8" y="T9"/>
              </a:cxn>
            </a:cxnLst>
            <a:rect l="T15" t="T16" r="T17" b="T18"/>
            <a:pathLst>
              <a:path w="267" h="1186">
                <a:moveTo>
                  <a:pt x="254" y="466"/>
                </a:moveTo>
                <a:lnTo>
                  <a:pt x="0" y="0"/>
                </a:lnTo>
                <a:lnTo>
                  <a:pt x="0" y="1186"/>
                </a:lnTo>
                <a:lnTo>
                  <a:pt x="267" y="652"/>
                </a:lnTo>
                <a:lnTo>
                  <a:pt x="254" y="466"/>
                </a:lnTo>
                <a:close/>
              </a:path>
            </a:pathLst>
          </a:custGeom>
          <a:gradFill rotWithShape="1">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44407" name="Rectangle 57"/>
          <p:cNvSpPr>
            <a:spLocks noChangeArrowheads="1"/>
          </p:cNvSpPr>
          <p:nvPr/>
        </p:nvSpPr>
        <p:spPr bwMode="auto">
          <a:xfrm>
            <a:off x="1755775" y="4546600"/>
            <a:ext cx="1296988" cy="1546225"/>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zh-CN" sz="2400" b="0" i="0" u="none" strike="noStrike" kern="1200" cap="none" spc="0" normalizeH="0" baseline="0" noProof="0">
              <a:ln>
                <a:noFill/>
              </a:ln>
              <a:solidFill>
                <a:srgbClr val="000000"/>
              </a:solidFill>
              <a:effectLst/>
              <a:uLnTx/>
              <a:uFillTx/>
              <a:latin typeface="Arial" charset="0"/>
              <a:ea typeface="ＭＳ Ｐゴシック" pitchFamily="34" charset="-128"/>
              <a:cs typeface="+mn-cs"/>
            </a:endParaRPr>
          </a:p>
        </p:txBody>
      </p:sp>
      <p:sp>
        <p:nvSpPr>
          <p:cNvPr id="144408" name="Rectangle 58"/>
          <p:cNvSpPr>
            <a:spLocks noChangeArrowheads="1"/>
          </p:cNvSpPr>
          <p:nvPr/>
        </p:nvSpPr>
        <p:spPr bwMode="auto">
          <a:xfrm>
            <a:off x="1708150" y="4618038"/>
            <a:ext cx="1273175" cy="1536700"/>
          </a:xfrm>
          <a:prstGeom prst="rect">
            <a:avLst/>
          </a:prstGeom>
          <a:solidFill>
            <a:schemeClr val="bg1"/>
          </a:solidFill>
          <a:ln w="28575">
            <a:solidFill>
              <a:schemeClr val="tx1"/>
            </a:solidFill>
            <a:miter lim="800000"/>
            <a:headEnd/>
            <a:tailEnd/>
          </a:ln>
        </p:spPr>
        <p:txBody>
          <a:bodyPr wrap="none" anchor="ct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zh-CN" sz="2400" b="0" i="0" u="none" strike="noStrike" kern="1200" cap="none" spc="0" normalizeH="0" baseline="0" noProof="0">
              <a:ln>
                <a:noFill/>
              </a:ln>
              <a:solidFill>
                <a:srgbClr val="000000"/>
              </a:solidFill>
              <a:effectLst/>
              <a:uLnTx/>
              <a:uFillTx/>
              <a:latin typeface="Arial" charset="0"/>
              <a:ea typeface="ＭＳ Ｐゴシック" pitchFamily="34" charset="-128"/>
              <a:cs typeface="+mn-cs"/>
            </a:endParaRPr>
          </a:p>
        </p:txBody>
      </p:sp>
      <p:sp>
        <p:nvSpPr>
          <p:cNvPr id="144409" name="Line 59"/>
          <p:cNvSpPr>
            <a:spLocks noChangeShapeType="1"/>
          </p:cNvSpPr>
          <p:nvPr/>
        </p:nvSpPr>
        <p:spPr bwMode="auto">
          <a:xfrm>
            <a:off x="1708150" y="4935538"/>
            <a:ext cx="1263650"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44410" name="Text Box 60"/>
          <p:cNvSpPr txBox="1">
            <a:spLocks noChangeArrowheads="1"/>
          </p:cNvSpPr>
          <p:nvPr/>
        </p:nvSpPr>
        <p:spPr bwMode="auto">
          <a:xfrm>
            <a:off x="1665288" y="4584700"/>
            <a:ext cx="1317625"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marL="0" marR="0" lvl="0" indent="0" algn="ctr" defTabSz="914400" rtl="0" eaLnBrk="1" fontAlgn="base" latinLnBrk="0" hangingPunct="1">
              <a:lnSpc>
                <a:spcPct val="11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Arial" charset="0"/>
                <a:ea typeface="ＭＳ Ｐゴシック" pitchFamily="34" charset="-128"/>
                <a:cs typeface="+mn-cs"/>
              </a:rPr>
              <a:t>application</a:t>
            </a:r>
          </a:p>
          <a:p>
            <a:pPr marL="0" marR="0" lvl="0" indent="0" algn="ctr" defTabSz="914400" rtl="0" eaLnBrk="1" fontAlgn="base" latinLnBrk="0" hangingPunct="1">
              <a:lnSpc>
                <a:spcPct val="11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Arial" charset="0"/>
                <a:ea typeface="ＭＳ Ｐゴシック" pitchFamily="34" charset="-128"/>
                <a:cs typeface="+mn-cs"/>
              </a:rPr>
              <a:t>transport</a:t>
            </a:r>
          </a:p>
          <a:p>
            <a:pPr marL="0" marR="0" lvl="0" indent="0" algn="ctr" defTabSz="914400" rtl="0" eaLnBrk="1" fontAlgn="base" latinLnBrk="0" hangingPunct="1">
              <a:lnSpc>
                <a:spcPct val="11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Arial" charset="0"/>
                <a:ea typeface="ＭＳ Ｐゴシック" pitchFamily="34" charset="-128"/>
                <a:cs typeface="+mn-cs"/>
              </a:rPr>
              <a:t>network</a:t>
            </a:r>
          </a:p>
          <a:p>
            <a:pPr marL="0" marR="0" lvl="0" indent="0" algn="ctr" defTabSz="914400" rtl="0" eaLnBrk="1" fontAlgn="base" latinLnBrk="0" hangingPunct="1">
              <a:lnSpc>
                <a:spcPct val="11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Arial" charset="0"/>
                <a:ea typeface="ＭＳ Ｐゴシック" pitchFamily="34" charset="-128"/>
                <a:cs typeface="+mn-cs"/>
              </a:rPr>
              <a:t>link</a:t>
            </a:r>
          </a:p>
          <a:p>
            <a:pPr marL="0" marR="0" lvl="0" indent="0" algn="ctr" defTabSz="914400" rtl="0" eaLnBrk="1" fontAlgn="base" latinLnBrk="0" hangingPunct="1">
              <a:lnSpc>
                <a:spcPct val="11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Arial" charset="0"/>
                <a:ea typeface="ＭＳ Ｐゴシック" pitchFamily="34" charset="-128"/>
                <a:cs typeface="+mn-cs"/>
              </a:rPr>
              <a:t>physical</a:t>
            </a:r>
          </a:p>
        </p:txBody>
      </p:sp>
      <p:sp>
        <p:nvSpPr>
          <p:cNvPr id="144411" name="Line 61"/>
          <p:cNvSpPr>
            <a:spLocks noChangeShapeType="1"/>
          </p:cNvSpPr>
          <p:nvPr/>
        </p:nvSpPr>
        <p:spPr bwMode="auto">
          <a:xfrm>
            <a:off x="1716088" y="5256213"/>
            <a:ext cx="1263650"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44412" name="Line 62"/>
          <p:cNvSpPr>
            <a:spLocks noChangeShapeType="1"/>
          </p:cNvSpPr>
          <p:nvPr/>
        </p:nvSpPr>
        <p:spPr bwMode="auto">
          <a:xfrm>
            <a:off x="1720850" y="5537200"/>
            <a:ext cx="1263650"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44413" name="Line 63"/>
          <p:cNvSpPr>
            <a:spLocks noChangeShapeType="1"/>
          </p:cNvSpPr>
          <p:nvPr/>
        </p:nvSpPr>
        <p:spPr bwMode="auto">
          <a:xfrm>
            <a:off x="1720850" y="5813425"/>
            <a:ext cx="1263650"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144414" name="Group 64"/>
          <p:cNvGrpSpPr>
            <a:grpSpLocks/>
          </p:cNvGrpSpPr>
          <p:nvPr/>
        </p:nvGrpSpPr>
        <p:grpSpPr bwMode="auto">
          <a:xfrm>
            <a:off x="152400" y="5527675"/>
            <a:ext cx="1479550" cy="303213"/>
            <a:chOff x="332" y="2224"/>
            <a:chExt cx="932" cy="191"/>
          </a:xfrm>
        </p:grpSpPr>
        <p:sp>
          <p:nvSpPr>
            <p:cNvPr id="144499" name="Rectangle 65"/>
            <p:cNvSpPr>
              <a:spLocks noChangeArrowheads="1"/>
            </p:cNvSpPr>
            <p:nvPr/>
          </p:nvSpPr>
          <p:spPr bwMode="auto">
            <a:xfrm>
              <a:off x="345" y="2241"/>
              <a:ext cx="840" cy="162"/>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zh-CN" sz="2400" b="0" i="0" u="none" strike="noStrike" kern="1200" cap="none" spc="0" normalizeH="0" baseline="0" noProof="0">
                <a:ln>
                  <a:noFill/>
                </a:ln>
                <a:solidFill>
                  <a:srgbClr val="000000"/>
                </a:solidFill>
                <a:effectLst/>
                <a:uLnTx/>
                <a:uFillTx/>
                <a:latin typeface="Arial" charset="0"/>
                <a:ea typeface="ＭＳ Ｐゴシック" pitchFamily="34" charset="-128"/>
                <a:cs typeface="+mn-cs"/>
              </a:endParaRPr>
            </a:p>
          </p:txBody>
        </p:sp>
        <p:sp>
          <p:nvSpPr>
            <p:cNvPr id="144500" name="Rectangle 66"/>
            <p:cNvSpPr>
              <a:spLocks noChangeArrowheads="1"/>
            </p:cNvSpPr>
            <p:nvPr/>
          </p:nvSpPr>
          <p:spPr bwMode="auto">
            <a:xfrm>
              <a:off x="706" y="2224"/>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400" b="0" i="0" u="none" strike="noStrike" kern="1200" cap="none" spc="0" normalizeH="0" baseline="0" noProof="0">
                  <a:ln>
                    <a:noFill/>
                  </a:ln>
                  <a:solidFill>
                    <a:srgbClr val="000000"/>
                  </a:solidFill>
                  <a:effectLst/>
                  <a:uLnTx/>
                  <a:uFillTx/>
                  <a:latin typeface="Arial" charset="0"/>
                  <a:ea typeface="ＭＳ Ｐゴシック" pitchFamily="34" charset="-128"/>
                  <a:cs typeface="+mn-cs"/>
                </a:rPr>
                <a:t>H</a:t>
              </a:r>
              <a:r>
                <a:rPr kumimoji="0" lang="en-US" altLang="zh-CN" sz="1800" b="0" i="0" u="none" strike="noStrike" kern="1200" cap="none" spc="0" normalizeH="0" baseline="-25000" noProof="0">
                  <a:ln>
                    <a:noFill/>
                  </a:ln>
                  <a:solidFill>
                    <a:srgbClr val="000000"/>
                  </a:solidFill>
                  <a:effectLst/>
                  <a:uLnTx/>
                  <a:uFillTx/>
                  <a:latin typeface="Arial" charset="0"/>
                  <a:ea typeface="ＭＳ Ｐゴシック" pitchFamily="34" charset="-128"/>
                  <a:cs typeface="+mn-cs"/>
                </a:rPr>
                <a:t>t</a:t>
              </a:r>
            </a:p>
          </p:txBody>
        </p:sp>
        <p:sp>
          <p:nvSpPr>
            <p:cNvPr id="144501" name="Rectangle 67"/>
            <p:cNvSpPr>
              <a:spLocks noChangeArrowheads="1"/>
            </p:cNvSpPr>
            <p:nvPr/>
          </p:nvSpPr>
          <p:spPr bwMode="auto">
            <a:xfrm>
              <a:off x="520" y="2224"/>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400" b="0" i="0" u="none" strike="noStrike" kern="1200" cap="none" spc="0" normalizeH="0" baseline="0" noProof="0">
                  <a:ln>
                    <a:noFill/>
                  </a:ln>
                  <a:solidFill>
                    <a:srgbClr val="000000"/>
                  </a:solidFill>
                  <a:effectLst/>
                  <a:uLnTx/>
                  <a:uFillTx/>
                  <a:latin typeface="Arial" charset="0"/>
                  <a:ea typeface="ＭＳ Ｐゴシック" pitchFamily="34" charset="-128"/>
                  <a:cs typeface="+mn-cs"/>
                </a:rPr>
                <a:t>H</a:t>
              </a:r>
              <a:r>
                <a:rPr kumimoji="0" lang="en-US" altLang="zh-CN" sz="1800" b="0" i="0" u="none" strike="noStrike" kern="1200" cap="none" spc="0" normalizeH="0" baseline="-25000" noProof="0">
                  <a:ln>
                    <a:noFill/>
                  </a:ln>
                  <a:solidFill>
                    <a:srgbClr val="000000"/>
                  </a:solidFill>
                  <a:effectLst/>
                  <a:uLnTx/>
                  <a:uFillTx/>
                  <a:latin typeface="Arial" charset="0"/>
                  <a:ea typeface="ＭＳ Ｐゴシック" pitchFamily="34" charset="-128"/>
                  <a:cs typeface="+mn-cs"/>
                </a:rPr>
                <a:t>n</a:t>
              </a:r>
            </a:p>
          </p:txBody>
        </p:sp>
        <p:sp>
          <p:nvSpPr>
            <p:cNvPr id="144502" name="Rectangle 68"/>
            <p:cNvSpPr>
              <a:spLocks noChangeArrowheads="1"/>
            </p:cNvSpPr>
            <p:nvPr/>
          </p:nvSpPr>
          <p:spPr bwMode="auto">
            <a:xfrm>
              <a:off x="332" y="2224"/>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400" b="0" i="0" u="none" strike="noStrike" kern="1200" cap="none" spc="0" normalizeH="0" baseline="0" noProof="0">
                  <a:ln>
                    <a:noFill/>
                  </a:ln>
                  <a:solidFill>
                    <a:srgbClr val="000000"/>
                  </a:solidFill>
                  <a:effectLst/>
                  <a:uLnTx/>
                  <a:uFillTx/>
                  <a:latin typeface="Arial" charset="0"/>
                  <a:ea typeface="ＭＳ Ｐゴシック" pitchFamily="34" charset="-128"/>
                  <a:cs typeface="+mn-cs"/>
                </a:rPr>
                <a:t>H</a:t>
              </a:r>
              <a:r>
                <a:rPr kumimoji="0" lang="en-US" altLang="zh-CN" sz="1800" b="0" i="0" u="none" strike="noStrike" kern="1200" cap="none" spc="0" normalizeH="0" baseline="-25000" noProof="0">
                  <a:ln>
                    <a:noFill/>
                  </a:ln>
                  <a:solidFill>
                    <a:srgbClr val="000000"/>
                  </a:solidFill>
                  <a:effectLst/>
                  <a:uLnTx/>
                  <a:uFillTx/>
                  <a:latin typeface="Arial" charset="0"/>
                  <a:ea typeface="ＭＳ Ｐゴシック" pitchFamily="34" charset="-128"/>
                  <a:cs typeface="+mn-cs"/>
                </a:rPr>
                <a:t>l</a:t>
              </a:r>
            </a:p>
          </p:txBody>
        </p:sp>
        <p:sp>
          <p:nvSpPr>
            <p:cNvPr id="144503" name="Rectangle 69"/>
            <p:cNvSpPr>
              <a:spLocks noChangeArrowheads="1"/>
            </p:cNvSpPr>
            <p:nvPr/>
          </p:nvSpPr>
          <p:spPr bwMode="auto">
            <a:xfrm>
              <a:off x="836" y="2225"/>
              <a:ext cx="428"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400" b="0" i="0" u="none" strike="noStrike" kern="1200" cap="none" spc="0" normalizeH="0" baseline="0" noProof="0">
                  <a:ln>
                    <a:noFill/>
                  </a:ln>
                  <a:solidFill>
                    <a:srgbClr val="000000"/>
                  </a:solidFill>
                  <a:effectLst/>
                  <a:uLnTx/>
                  <a:uFillTx/>
                  <a:latin typeface="Arial" charset="0"/>
                  <a:ea typeface="ＭＳ Ｐゴシック" pitchFamily="34" charset="-128"/>
                  <a:cs typeface="+mn-cs"/>
                </a:rPr>
                <a:t>M</a:t>
              </a:r>
            </a:p>
          </p:txBody>
        </p:sp>
        <p:sp>
          <p:nvSpPr>
            <p:cNvPr id="144504" name="Line 70"/>
            <p:cNvSpPr>
              <a:spLocks noChangeShapeType="1"/>
            </p:cNvSpPr>
            <p:nvPr/>
          </p:nvSpPr>
          <p:spPr bwMode="auto">
            <a:xfrm>
              <a:off x="510" y="2241"/>
              <a:ext cx="0" cy="1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44505" name="Line 71"/>
            <p:cNvSpPr>
              <a:spLocks noChangeShapeType="1"/>
            </p:cNvSpPr>
            <p:nvPr/>
          </p:nvSpPr>
          <p:spPr bwMode="auto">
            <a:xfrm>
              <a:off x="690" y="2247"/>
              <a:ext cx="0" cy="15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44506" name="Line 72"/>
            <p:cNvSpPr>
              <a:spLocks noChangeShapeType="1"/>
            </p:cNvSpPr>
            <p:nvPr/>
          </p:nvSpPr>
          <p:spPr bwMode="auto">
            <a:xfrm>
              <a:off x="882" y="2244"/>
              <a:ext cx="0" cy="1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144415" name="Group 73"/>
          <p:cNvGrpSpPr>
            <a:grpSpLocks/>
          </p:cNvGrpSpPr>
          <p:nvPr/>
        </p:nvGrpSpPr>
        <p:grpSpPr bwMode="auto">
          <a:xfrm>
            <a:off x="420688" y="5229225"/>
            <a:ext cx="1208087" cy="303213"/>
            <a:chOff x="501" y="1990"/>
            <a:chExt cx="761" cy="191"/>
          </a:xfrm>
        </p:grpSpPr>
        <p:sp>
          <p:nvSpPr>
            <p:cNvPr id="144493" name="Rectangle 74"/>
            <p:cNvSpPr>
              <a:spLocks noChangeArrowheads="1"/>
            </p:cNvSpPr>
            <p:nvPr/>
          </p:nvSpPr>
          <p:spPr bwMode="auto">
            <a:xfrm>
              <a:off x="501" y="2007"/>
              <a:ext cx="682" cy="162"/>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zh-CN" sz="2400" b="0" i="0" u="none" strike="noStrike" kern="1200" cap="none" spc="0" normalizeH="0" baseline="0" noProof="0">
                <a:ln>
                  <a:noFill/>
                </a:ln>
                <a:solidFill>
                  <a:srgbClr val="000000"/>
                </a:solidFill>
                <a:effectLst/>
                <a:uLnTx/>
                <a:uFillTx/>
                <a:latin typeface="Arial" charset="0"/>
                <a:ea typeface="ＭＳ Ｐゴシック" pitchFamily="34" charset="-128"/>
                <a:cs typeface="+mn-cs"/>
              </a:endParaRPr>
            </a:p>
          </p:txBody>
        </p:sp>
        <p:sp>
          <p:nvSpPr>
            <p:cNvPr id="144494" name="Rectangle 75"/>
            <p:cNvSpPr>
              <a:spLocks noChangeArrowheads="1"/>
            </p:cNvSpPr>
            <p:nvPr/>
          </p:nvSpPr>
          <p:spPr bwMode="auto">
            <a:xfrm>
              <a:off x="704" y="1990"/>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400" b="0" i="0" u="none" strike="noStrike" kern="1200" cap="none" spc="0" normalizeH="0" baseline="0" noProof="0">
                  <a:ln>
                    <a:noFill/>
                  </a:ln>
                  <a:solidFill>
                    <a:srgbClr val="000000"/>
                  </a:solidFill>
                  <a:effectLst/>
                  <a:uLnTx/>
                  <a:uFillTx/>
                  <a:latin typeface="Arial" charset="0"/>
                  <a:ea typeface="ＭＳ Ｐゴシック" pitchFamily="34" charset="-128"/>
                  <a:cs typeface="+mn-cs"/>
                </a:rPr>
                <a:t>H</a:t>
              </a:r>
              <a:r>
                <a:rPr kumimoji="0" lang="en-US" altLang="zh-CN" sz="1800" b="0" i="0" u="none" strike="noStrike" kern="1200" cap="none" spc="0" normalizeH="0" baseline="-25000" noProof="0">
                  <a:ln>
                    <a:noFill/>
                  </a:ln>
                  <a:solidFill>
                    <a:srgbClr val="000000"/>
                  </a:solidFill>
                  <a:effectLst/>
                  <a:uLnTx/>
                  <a:uFillTx/>
                  <a:latin typeface="Arial" charset="0"/>
                  <a:ea typeface="ＭＳ Ｐゴシック" pitchFamily="34" charset="-128"/>
                  <a:cs typeface="+mn-cs"/>
                </a:rPr>
                <a:t>t</a:t>
              </a:r>
            </a:p>
          </p:txBody>
        </p:sp>
        <p:sp>
          <p:nvSpPr>
            <p:cNvPr id="144495" name="Rectangle 76"/>
            <p:cNvSpPr>
              <a:spLocks noChangeArrowheads="1"/>
            </p:cNvSpPr>
            <p:nvPr/>
          </p:nvSpPr>
          <p:spPr bwMode="auto">
            <a:xfrm>
              <a:off x="518" y="1990"/>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400" b="0" i="0" u="none" strike="noStrike" kern="1200" cap="none" spc="0" normalizeH="0" baseline="0" noProof="0">
                  <a:ln>
                    <a:noFill/>
                  </a:ln>
                  <a:solidFill>
                    <a:srgbClr val="000000"/>
                  </a:solidFill>
                  <a:effectLst/>
                  <a:uLnTx/>
                  <a:uFillTx/>
                  <a:latin typeface="Arial" charset="0"/>
                  <a:ea typeface="ＭＳ Ｐゴシック" pitchFamily="34" charset="-128"/>
                  <a:cs typeface="+mn-cs"/>
                </a:rPr>
                <a:t>H</a:t>
              </a:r>
              <a:r>
                <a:rPr kumimoji="0" lang="en-US" altLang="zh-CN" sz="1800" b="0" i="0" u="none" strike="noStrike" kern="1200" cap="none" spc="0" normalizeH="0" baseline="-25000" noProof="0">
                  <a:ln>
                    <a:noFill/>
                  </a:ln>
                  <a:solidFill>
                    <a:srgbClr val="000000"/>
                  </a:solidFill>
                  <a:effectLst/>
                  <a:uLnTx/>
                  <a:uFillTx/>
                  <a:latin typeface="Arial" charset="0"/>
                  <a:ea typeface="ＭＳ Ｐゴシック" pitchFamily="34" charset="-128"/>
                  <a:cs typeface="+mn-cs"/>
                </a:rPr>
                <a:t>n</a:t>
              </a:r>
            </a:p>
          </p:txBody>
        </p:sp>
        <p:sp>
          <p:nvSpPr>
            <p:cNvPr id="144496" name="Rectangle 77"/>
            <p:cNvSpPr>
              <a:spLocks noChangeArrowheads="1"/>
            </p:cNvSpPr>
            <p:nvPr/>
          </p:nvSpPr>
          <p:spPr bwMode="auto">
            <a:xfrm>
              <a:off x="834" y="1991"/>
              <a:ext cx="428"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400" b="0" i="0" u="none" strike="noStrike" kern="1200" cap="none" spc="0" normalizeH="0" baseline="0" noProof="0">
                  <a:ln>
                    <a:noFill/>
                  </a:ln>
                  <a:solidFill>
                    <a:srgbClr val="000000"/>
                  </a:solidFill>
                  <a:effectLst/>
                  <a:uLnTx/>
                  <a:uFillTx/>
                  <a:latin typeface="Arial" charset="0"/>
                  <a:ea typeface="ＭＳ Ｐゴシック" pitchFamily="34" charset="-128"/>
                  <a:cs typeface="+mn-cs"/>
                </a:rPr>
                <a:t>M</a:t>
              </a:r>
            </a:p>
          </p:txBody>
        </p:sp>
        <p:sp>
          <p:nvSpPr>
            <p:cNvPr id="144497" name="Line 78"/>
            <p:cNvSpPr>
              <a:spLocks noChangeShapeType="1"/>
            </p:cNvSpPr>
            <p:nvPr/>
          </p:nvSpPr>
          <p:spPr bwMode="auto">
            <a:xfrm>
              <a:off x="688" y="2013"/>
              <a:ext cx="0" cy="15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44498" name="Line 79"/>
            <p:cNvSpPr>
              <a:spLocks noChangeShapeType="1"/>
            </p:cNvSpPr>
            <p:nvPr/>
          </p:nvSpPr>
          <p:spPr bwMode="auto">
            <a:xfrm>
              <a:off x="880" y="2010"/>
              <a:ext cx="0" cy="1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144416" name="Group 80"/>
          <p:cNvGrpSpPr>
            <a:grpSpLocks/>
          </p:cNvGrpSpPr>
          <p:nvPr/>
        </p:nvGrpSpPr>
        <p:grpSpPr bwMode="auto">
          <a:xfrm>
            <a:off x="723900" y="4921250"/>
            <a:ext cx="890588" cy="303213"/>
            <a:chOff x="645" y="1734"/>
            <a:chExt cx="561" cy="191"/>
          </a:xfrm>
        </p:grpSpPr>
        <p:sp>
          <p:nvSpPr>
            <p:cNvPr id="144489" name="Rectangle 81"/>
            <p:cNvSpPr>
              <a:spLocks noChangeArrowheads="1"/>
            </p:cNvSpPr>
            <p:nvPr/>
          </p:nvSpPr>
          <p:spPr bwMode="auto">
            <a:xfrm>
              <a:off x="645" y="1751"/>
              <a:ext cx="482" cy="162"/>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zh-CN" sz="2400" b="0" i="0" u="none" strike="noStrike" kern="1200" cap="none" spc="0" normalizeH="0" baseline="0" noProof="0">
                <a:ln>
                  <a:noFill/>
                </a:ln>
                <a:solidFill>
                  <a:srgbClr val="000000"/>
                </a:solidFill>
                <a:effectLst/>
                <a:uLnTx/>
                <a:uFillTx/>
                <a:latin typeface="Arial" charset="0"/>
                <a:ea typeface="ＭＳ Ｐゴシック" pitchFamily="34" charset="-128"/>
                <a:cs typeface="+mn-cs"/>
              </a:endParaRPr>
            </a:p>
          </p:txBody>
        </p:sp>
        <p:sp>
          <p:nvSpPr>
            <p:cNvPr id="144490" name="Rectangle 82"/>
            <p:cNvSpPr>
              <a:spLocks noChangeArrowheads="1"/>
            </p:cNvSpPr>
            <p:nvPr/>
          </p:nvSpPr>
          <p:spPr bwMode="auto">
            <a:xfrm>
              <a:off x="648" y="1734"/>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400" b="0" i="0" u="none" strike="noStrike" kern="1200" cap="none" spc="0" normalizeH="0" baseline="0" noProof="0">
                  <a:ln>
                    <a:noFill/>
                  </a:ln>
                  <a:solidFill>
                    <a:srgbClr val="000000"/>
                  </a:solidFill>
                  <a:effectLst/>
                  <a:uLnTx/>
                  <a:uFillTx/>
                  <a:latin typeface="Arial" charset="0"/>
                  <a:ea typeface="ＭＳ Ｐゴシック" pitchFamily="34" charset="-128"/>
                  <a:cs typeface="+mn-cs"/>
                </a:rPr>
                <a:t>H</a:t>
              </a:r>
              <a:r>
                <a:rPr kumimoji="0" lang="en-US" altLang="zh-CN" sz="1800" b="0" i="0" u="none" strike="noStrike" kern="1200" cap="none" spc="0" normalizeH="0" baseline="-25000" noProof="0">
                  <a:ln>
                    <a:noFill/>
                  </a:ln>
                  <a:solidFill>
                    <a:srgbClr val="000000"/>
                  </a:solidFill>
                  <a:effectLst/>
                  <a:uLnTx/>
                  <a:uFillTx/>
                  <a:latin typeface="Arial" charset="0"/>
                  <a:ea typeface="ＭＳ Ｐゴシック" pitchFamily="34" charset="-128"/>
                  <a:cs typeface="+mn-cs"/>
                </a:rPr>
                <a:t>t</a:t>
              </a:r>
            </a:p>
          </p:txBody>
        </p:sp>
        <p:sp>
          <p:nvSpPr>
            <p:cNvPr id="144491" name="Rectangle 83"/>
            <p:cNvSpPr>
              <a:spLocks noChangeArrowheads="1"/>
            </p:cNvSpPr>
            <p:nvPr/>
          </p:nvSpPr>
          <p:spPr bwMode="auto">
            <a:xfrm>
              <a:off x="778" y="1735"/>
              <a:ext cx="428"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400" b="0" i="0" u="none" strike="noStrike" kern="1200" cap="none" spc="0" normalizeH="0" baseline="0" noProof="0">
                  <a:ln>
                    <a:noFill/>
                  </a:ln>
                  <a:solidFill>
                    <a:srgbClr val="000000"/>
                  </a:solidFill>
                  <a:effectLst/>
                  <a:uLnTx/>
                  <a:uFillTx/>
                  <a:latin typeface="Arial" charset="0"/>
                  <a:ea typeface="ＭＳ Ｐゴシック" pitchFamily="34" charset="-128"/>
                  <a:cs typeface="+mn-cs"/>
                </a:rPr>
                <a:t>M</a:t>
              </a:r>
            </a:p>
          </p:txBody>
        </p:sp>
        <p:sp>
          <p:nvSpPr>
            <p:cNvPr id="144492" name="Line 84"/>
            <p:cNvSpPr>
              <a:spLocks noChangeShapeType="1"/>
            </p:cNvSpPr>
            <p:nvPr/>
          </p:nvSpPr>
          <p:spPr bwMode="auto">
            <a:xfrm>
              <a:off x="824" y="1754"/>
              <a:ext cx="0" cy="1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144417" name="Group 85"/>
          <p:cNvGrpSpPr>
            <a:grpSpLocks/>
          </p:cNvGrpSpPr>
          <p:nvPr/>
        </p:nvGrpSpPr>
        <p:grpSpPr bwMode="auto">
          <a:xfrm>
            <a:off x="930275" y="4610100"/>
            <a:ext cx="679450" cy="301625"/>
            <a:chOff x="780" y="1553"/>
            <a:chExt cx="428" cy="190"/>
          </a:xfrm>
        </p:grpSpPr>
        <p:sp>
          <p:nvSpPr>
            <p:cNvPr id="144487" name="Rectangle 86"/>
            <p:cNvSpPr>
              <a:spLocks noChangeArrowheads="1"/>
            </p:cNvSpPr>
            <p:nvPr/>
          </p:nvSpPr>
          <p:spPr bwMode="auto">
            <a:xfrm>
              <a:off x="817" y="1569"/>
              <a:ext cx="312" cy="162"/>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zh-CN" sz="2400" b="0" i="0" u="none" strike="noStrike" kern="1200" cap="none" spc="0" normalizeH="0" baseline="0" noProof="0">
                <a:ln>
                  <a:noFill/>
                </a:ln>
                <a:solidFill>
                  <a:srgbClr val="000000"/>
                </a:solidFill>
                <a:effectLst/>
                <a:uLnTx/>
                <a:uFillTx/>
                <a:latin typeface="Arial" charset="0"/>
                <a:ea typeface="ＭＳ Ｐゴシック" pitchFamily="34" charset="-128"/>
                <a:cs typeface="+mn-cs"/>
              </a:endParaRPr>
            </a:p>
          </p:txBody>
        </p:sp>
        <p:sp>
          <p:nvSpPr>
            <p:cNvPr id="144488" name="Rectangle 87"/>
            <p:cNvSpPr>
              <a:spLocks noChangeArrowheads="1"/>
            </p:cNvSpPr>
            <p:nvPr/>
          </p:nvSpPr>
          <p:spPr bwMode="auto">
            <a:xfrm>
              <a:off x="780" y="1553"/>
              <a:ext cx="428"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400" b="0" i="0" u="none" strike="noStrike" kern="1200" cap="none" spc="0" normalizeH="0" baseline="0" noProof="0">
                  <a:ln>
                    <a:noFill/>
                  </a:ln>
                  <a:solidFill>
                    <a:srgbClr val="000000"/>
                  </a:solidFill>
                  <a:effectLst/>
                  <a:uLnTx/>
                  <a:uFillTx/>
                  <a:latin typeface="Arial" charset="0"/>
                  <a:ea typeface="ＭＳ Ｐゴシック" pitchFamily="34" charset="-128"/>
                  <a:cs typeface="+mn-cs"/>
                </a:rPr>
                <a:t>M</a:t>
              </a:r>
            </a:p>
          </p:txBody>
        </p:sp>
      </p:grpSp>
      <p:grpSp>
        <p:nvGrpSpPr>
          <p:cNvPr id="144418" name="Group 88"/>
          <p:cNvGrpSpPr>
            <a:grpSpLocks/>
          </p:cNvGrpSpPr>
          <p:nvPr/>
        </p:nvGrpSpPr>
        <p:grpSpPr bwMode="auto">
          <a:xfrm>
            <a:off x="5654675" y="4164013"/>
            <a:ext cx="1387475" cy="1035050"/>
            <a:chOff x="3601" y="168"/>
            <a:chExt cx="874" cy="652"/>
          </a:xfrm>
        </p:grpSpPr>
        <p:sp>
          <p:nvSpPr>
            <p:cNvPr id="144482" name="Rectangle 89"/>
            <p:cNvSpPr>
              <a:spLocks noChangeArrowheads="1"/>
            </p:cNvSpPr>
            <p:nvPr/>
          </p:nvSpPr>
          <p:spPr bwMode="auto">
            <a:xfrm>
              <a:off x="3658" y="168"/>
              <a:ext cx="817" cy="596"/>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zh-CN" sz="2400" b="0" i="0" u="none" strike="noStrike" kern="1200" cap="none" spc="0" normalizeH="0" baseline="0" noProof="0">
                <a:ln>
                  <a:noFill/>
                </a:ln>
                <a:solidFill>
                  <a:srgbClr val="000000"/>
                </a:solidFill>
                <a:effectLst/>
                <a:uLnTx/>
                <a:uFillTx/>
                <a:latin typeface="Arial" charset="0"/>
                <a:ea typeface="ＭＳ Ｐゴシック" pitchFamily="34" charset="-128"/>
                <a:cs typeface="+mn-cs"/>
              </a:endParaRPr>
            </a:p>
          </p:txBody>
        </p:sp>
        <p:sp>
          <p:nvSpPr>
            <p:cNvPr id="144483" name="Rectangle 90"/>
            <p:cNvSpPr>
              <a:spLocks noChangeArrowheads="1"/>
            </p:cNvSpPr>
            <p:nvPr/>
          </p:nvSpPr>
          <p:spPr bwMode="auto">
            <a:xfrm>
              <a:off x="3628" y="213"/>
              <a:ext cx="802" cy="596"/>
            </a:xfrm>
            <a:prstGeom prst="rect">
              <a:avLst/>
            </a:prstGeom>
            <a:solidFill>
              <a:schemeClr val="bg1"/>
            </a:solidFill>
            <a:ln w="28575">
              <a:solidFill>
                <a:schemeClr val="tx1"/>
              </a:solidFill>
              <a:miter lim="800000"/>
              <a:headEnd/>
              <a:tailEnd/>
            </a:ln>
          </p:spPr>
          <p:txBody>
            <a:bodyPr wrap="none" anchor="ct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zh-CN" sz="2400" b="0" i="0" u="none" strike="noStrike" kern="1200" cap="none" spc="0" normalizeH="0" baseline="0" noProof="0">
                <a:ln>
                  <a:noFill/>
                </a:ln>
                <a:solidFill>
                  <a:srgbClr val="000000"/>
                </a:solidFill>
                <a:effectLst/>
                <a:uLnTx/>
                <a:uFillTx/>
                <a:latin typeface="Arial" charset="0"/>
                <a:ea typeface="ＭＳ Ｐゴシック" pitchFamily="34" charset="-128"/>
                <a:cs typeface="+mn-cs"/>
              </a:endParaRPr>
            </a:p>
          </p:txBody>
        </p:sp>
        <p:sp>
          <p:nvSpPr>
            <p:cNvPr id="144484" name="Line 91"/>
            <p:cNvSpPr>
              <a:spLocks noChangeShapeType="1"/>
            </p:cNvSpPr>
            <p:nvPr/>
          </p:nvSpPr>
          <p:spPr bwMode="auto">
            <a:xfrm>
              <a:off x="3628" y="413"/>
              <a:ext cx="796"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44485" name="Text Box 92"/>
            <p:cNvSpPr txBox="1">
              <a:spLocks noChangeArrowheads="1"/>
            </p:cNvSpPr>
            <p:nvPr/>
          </p:nvSpPr>
          <p:spPr bwMode="auto">
            <a:xfrm>
              <a:off x="3601" y="192"/>
              <a:ext cx="830" cy="6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marL="0" marR="0" lvl="0" indent="0" algn="ctr" defTabSz="914400" rtl="0" eaLnBrk="1" fontAlgn="base" latinLnBrk="0" hangingPunct="1">
                <a:lnSpc>
                  <a:spcPct val="11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Arial" charset="0"/>
                  <a:ea typeface="ＭＳ Ｐゴシック" pitchFamily="34" charset="-128"/>
                  <a:cs typeface="+mn-cs"/>
                </a:rPr>
                <a:t>network</a:t>
              </a:r>
            </a:p>
            <a:p>
              <a:pPr marL="0" marR="0" lvl="0" indent="0" algn="ctr" defTabSz="914400" rtl="0" eaLnBrk="1" fontAlgn="base" latinLnBrk="0" hangingPunct="1">
                <a:lnSpc>
                  <a:spcPct val="11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Arial" charset="0"/>
                  <a:ea typeface="ＭＳ Ｐゴシック" pitchFamily="34" charset="-128"/>
                  <a:cs typeface="+mn-cs"/>
                </a:rPr>
                <a:t>link</a:t>
              </a:r>
            </a:p>
            <a:p>
              <a:pPr marL="0" marR="0" lvl="0" indent="0" algn="ctr" defTabSz="914400" rtl="0" eaLnBrk="1" fontAlgn="base" latinLnBrk="0" hangingPunct="1">
                <a:lnSpc>
                  <a:spcPct val="11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Arial" charset="0"/>
                  <a:ea typeface="ＭＳ Ｐゴシック" pitchFamily="34" charset="-128"/>
                  <a:cs typeface="+mn-cs"/>
                </a:rPr>
                <a:t>physical</a:t>
              </a:r>
            </a:p>
          </p:txBody>
        </p:sp>
        <p:sp>
          <p:nvSpPr>
            <p:cNvPr id="144486" name="Line 93"/>
            <p:cNvSpPr>
              <a:spLocks noChangeShapeType="1"/>
            </p:cNvSpPr>
            <p:nvPr/>
          </p:nvSpPr>
          <p:spPr bwMode="auto">
            <a:xfrm>
              <a:off x="3633" y="615"/>
              <a:ext cx="796"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144419" name="Group 94"/>
          <p:cNvGrpSpPr>
            <a:grpSpLocks/>
          </p:cNvGrpSpPr>
          <p:nvPr/>
        </p:nvGrpSpPr>
        <p:grpSpPr bwMode="auto">
          <a:xfrm>
            <a:off x="5821363" y="2271713"/>
            <a:ext cx="1387475" cy="733425"/>
            <a:chOff x="4696" y="597"/>
            <a:chExt cx="874" cy="462"/>
          </a:xfrm>
        </p:grpSpPr>
        <p:sp>
          <p:nvSpPr>
            <p:cNvPr id="144478" name="Rectangle 95"/>
            <p:cNvSpPr>
              <a:spLocks noChangeArrowheads="1"/>
            </p:cNvSpPr>
            <p:nvPr/>
          </p:nvSpPr>
          <p:spPr bwMode="auto">
            <a:xfrm>
              <a:off x="4753" y="597"/>
              <a:ext cx="817" cy="416"/>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zh-CN" sz="2400" b="0" i="0" u="none" strike="noStrike" kern="1200" cap="none" spc="0" normalizeH="0" baseline="0" noProof="0">
                <a:ln>
                  <a:noFill/>
                </a:ln>
                <a:solidFill>
                  <a:srgbClr val="000000"/>
                </a:solidFill>
                <a:effectLst/>
                <a:uLnTx/>
                <a:uFillTx/>
                <a:latin typeface="Arial" charset="0"/>
                <a:ea typeface="ＭＳ Ｐゴシック" pitchFamily="34" charset="-128"/>
                <a:cs typeface="+mn-cs"/>
              </a:endParaRPr>
            </a:p>
          </p:txBody>
        </p:sp>
        <p:sp>
          <p:nvSpPr>
            <p:cNvPr id="144479" name="Rectangle 96"/>
            <p:cNvSpPr>
              <a:spLocks noChangeArrowheads="1"/>
            </p:cNvSpPr>
            <p:nvPr/>
          </p:nvSpPr>
          <p:spPr bwMode="auto">
            <a:xfrm>
              <a:off x="4723" y="642"/>
              <a:ext cx="802" cy="413"/>
            </a:xfrm>
            <a:prstGeom prst="rect">
              <a:avLst/>
            </a:prstGeom>
            <a:solidFill>
              <a:schemeClr val="bg1"/>
            </a:solidFill>
            <a:ln w="28575">
              <a:solidFill>
                <a:schemeClr val="tx1"/>
              </a:solidFill>
              <a:miter lim="800000"/>
              <a:headEnd/>
              <a:tailEnd/>
            </a:ln>
          </p:spPr>
          <p:txBody>
            <a:bodyPr wrap="none" anchor="ct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zh-CN" sz="2400" b="0" i="0" u="none" strike="noStrike" kern="1200" cap="none" spc="0" normalizeH="0" baseline="0" noProof="0">
                <a:ln>
                  <a:noFill/>
                </a:ln>
                <a:solidFill>
                  <a:srgbClr val="000000"/>
                </a:solidFill>
                <a:effectLst/>
                <a:uLnTx/>
                <a:uFillTx/>
                <a:latin typeface="Arial" charset="0"/>
                <a:ea typeface="ＭＳ Ｐゴシック" pitchFamily="34" charset="-128"/>
                <a:cs typeface="+mn-cs"/>
              </a:endParaRPr>
            </a:p>
          </p:txBody>
        </p:sp>
        <p:sp>
          <p:nvSpPr>
            <p:cNvPr id="144480" name="Line 97"/>
            <p:cNvSpPr>
              <a:spLocks noChangeShapeType="1"/>
            </p:cNvSpPr>
            <p:nvPr/>
          </p:nvSpPr>
          <p:spPr bwMode="auto">
            <a:xfrm>
              <a:off x="4723" y="842"/>
              <a:ext cx="796"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44481" name="Text Box 98"/>
            <p:cNvSpPr txBox="1">
              <a:spLocks noChangeArrowheads="1"/>
            </p:cNvSpPr>
            <p:nvPr/>
          </p:nvSpPr>
          <p:spPr bwMode="auto">
            <a:xfrm>
              <a:off x="4696" y="621"/>
              <a:ext cx="830" cy="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marL="0" marR="0" lvl="0" indent="0" algn="ctr" defTabSz="914400" rtl="0" eaLnBrk="1" fontAlgn="base" latinLnBrk="0" hangingPunct="1">
                <a:lnSpc>
                  <a:spcPct val="11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Arial" charset="0"/>
                  <a:ea typeface="ＭＳ Ｐゴシック" pitchFamily="34" charset="-128"/>
                  <a:cs typeface="+mn-cs"/>
                </a:rPr>
                <a:t>link</a:t>
              </a:r>
            </a:p>
            <a:p>
              <a:pPr marL="0" marR="0" lvl="0" indent="0" algn="ctr" defTabSz="914400" rtl="0" eaLnBrk="1" fontAlgn="base" latinLnBrk="0" hangingPunct="1">
                <a:lnSpc>
                  <a:spcPct val="11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Arial" charset="0"/>
                  <a:ea typeface="ＭＳ Ｐゴシック" pitchFamily="34" charset="-128"/>
                  <a:cs typeface="+mn-cs"/>
                </a:rPr>
                <a:t>physical</a:t>
              </a:r>
            </a:p>
          </p:txBody>
        </p:sp>
      </p:grpSp>
      <p:sp>
        <p:nvSpPr>
          <p:cNvPr id="144420" name="Freeform 114"/>
          <p:cNvSpPr>
            <a:spLocks/>
          </p:cNvSpPr>
          <p:nvPr/>
        </p:nvSpPr>
        <p:spPr bwMode="auto">
          <a:xfrm>
            <a:off x="1828800" y="533400"/>
            <a:ext cx="5264150" cy="5494338"/>
          </a:xfrm>
          <a:custGeom>
            <a:avLst/>
            <a:gdLst>
              <a:gd name="T0" fmla="*/ 2147483647 w 3316"/>
              <a:gd name="T1" fmla="*/ 0 h 3461"/>
              <a:gd name="T2" fmla="*/ 2147483647 w 3316"/>
              <a:gd name="T3" fmla="*/ 2147483647 h 3461"/>
              <a:gd name="T4" fmla="*/ 2147483647 w 3316"/>
              <a:gd name="T5" fmla="*/ 2147483647 h 3461"/>
              <a:gd name="T6" fmla="*/ 2147483647 w 3316"/>
              <a:gd name="T7" fmla="*/ 2147483647 h 3461"/>
              <a:gd name="T8" fmla="*/ 2147483647 w 3316"/>
              <a:gd name="T9" fmla="*/ 2147483647 h 3461"/>
              <a:gd name="T10" fmla="*/ 2147483647 w 3316"/>
              <a:gd name="T11" fmla="*/ 2147483647 h 3461"/>
              <a:gd name="T12" fmla="*/ 2147483647 w 3316"/>
              <a:gd name="T13" fmla="*/ 2147483647 h 3461"/>
              <a:gd name="T14" fmla="*/ 2147483647 w 3316"/>
              <a:gd name="T15" fmla="*/ 2147483647 h 3461"/>
              <a:gd name="T16" fmla="*/ 2147483647 w 3316"/>
              <a:gd name="T17" fmla="*/ 2147483647 h 3461"/>
              <a:gd name="T18" fmla="*/ 2147483647 w 3316"/>
              <a:gd name="T19" fmla="*/ 2147483647 h 3461"/>
              <a:gd name="T20" fmla="*/ 2147483647 w 3316"/>
              <a:gd name="T21" fmla="*/ 2147483647 h 3461"/>
              <a:gd name="T22" fmla="*/ 0 w 3316"/>
              <a:gd name="T23" fmla="*/ 2147483647 h 3461"/>
              <a:gd name="T24" fmla="*/ 0 w 3316"/>
              <a:gd name="T25" fmla="*/ 2147483647 h 346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3316"/>
              <a:gd name="T40" fmla="*/ 0 h 3461"/>
              <a:gd name="T41" fmla="*/ 3316 w 3316"/>
              <a:gd name="T42" fmla="*/ 3461 h 3461"/>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3316" h="3461">
                <a:moveTo>
                  <a:pt x="872" y="0"/>
                </a:moveTo>
                <a:lnTo>
                  <a:pt x="878" y="1481"/>
                </a:lnTo>
                <a:lnTo>
                  <a:pt x="2612" y="1481"/>
                </a:lnTo>
                <a:lnTo>
                  <a:pt x="2612" y="1179"/>
                </a:lnTo>
                <a:lnTo>
                  <a:pt x="3294" y="1179"/>
                </a:lnTo>
                <a:lnTo>
                  <a:pt x="3316" y="3131"/>
                </a:lnTo>
                <a:lnTo>
                  <a:pt x="3148" y="2986"/>
                </a:lnTo>
                <a:lnTo>
                  <a:pt x="3143" y="2387"/>
                </a:lnTo>
                <a:lnTo>
                  <a:pt x="2505" y="2387"/>
                </a:lnTo>
                <a:lnTo>
                  <a:pt x="2505" y="3070"/>
                </a:lnTo>
                <a:lnTo>
                  <a:pt x="1057" y="3461"/>
                </a:lnTo>
                <a:lnTo>
                  <a:pt x="0" y="3461"/>
                </a:lnTo>
                <a:lnTo>
                  <a:pt x="0" y="2505"/>
                </a:lnTo>
              </a:path>
            </a:pathLst>
          </a:custGeom>
          <a:noFill/>
          <a:ln w="28575">
            <a:solidFill>
              <a:srgbClr val="CC00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144421" name="Group 115"/>
          <p:cNvGrpSpPr>
            <a:grpSpLocks/>
          </p:cNvGrpSpPr>
          <p:nvPr/>
        </p:nvGrpSpPr>
        <p:grpSpPr bwMode="auto">
          <a:xfrm>
            <a:off x="4238625" y="4546600"/>
            <a:ext cx="1479550" cy="303213"/>
            <a:chOff x="332" y="2224"/>
            <a:chExt cx="932" cy="191"/>
          </a:xfrm>
        </p:grpSpPr>
        <p:sp>
          <p:nvSpPr>
            <p:cNvPr id="144470" name="Rectangle 116"/>
            <p:cNvSpPr>
              <a:spLocks noChangeArrowheads="1"/>
            </p:cNvSpPr>
            <p:nvPr/>
          </p:nvSpPr>
          <p:spPr bwMode="auto">
            <a:xfrm>
              <a:off x="345" y="2241"/>
              <a:ext cx="840" cy="162"/>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zh-CN" sz="2400" b="0" i="0" u="none" strike="noStrike" kern="1200" cap="none" spc="0" normalizeH="0" baseline="0" noProof="0">
                <a:ln>
                  <a:noFill/>
                </a:ln>
                <a:solidFill>
                  <a:srgbClr val="000000"/>
                </a:solidFill>
                <a:effectLst/>
                <a:uLnTx/>
                <a:uFillTx/>
                <a:latin typeface="Arial" charset="0"/>
                <a:ea typeface="ＭＳ Ｐゴシック" pitchFamily="34" charset="-128"/>
                <a:cs typeface="+mn-cs"/>
              </a:endParaRPr>
            </a:p>
          </p:txBody>
        </p:sp>
        <p:sp>
          <p:nvSpPr>
            <p:cNvPr id="144471" name="Rectangle 117"/>
            <p:cNvSpPr>
              <a:spLocks noChangeArrowheads="1"/>
            </p:cNvSpPr>
            <p:nvPr/>
          </p:nvSpPr>
          <p:spPr bwMode="auto">
            <a:xfrm>
              <a:off x="706" y="2224"/>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400" b="0" i="0" u="none" strike="noStrike" kern="1200" cap="none" spc="0" normalizeH="0" baseline="0" noProof="0">
                  <a:ln>
                    <a:noFill/>
                  </a:ln>
                  <a:solidFill>
                    <a:srgbClr val="000000"/>
                  </a:solidFill>
                  <a:effectLst/>
                  <a:uLnTx/>
                  <a:uFillTx/>
                  <a:latin typeface="Arial" charset="0"/>
                  <a:ea typeface="ＭＳ Ｐゴシック" pitchFamily="34" charset="-128"/>
                  <a:cs typeface="+mn-cs"/>
                </a:rPr>
                <a:t>H</a:t>
              </a:r>
              <a:r>
                <a:rPr kumimoji="0" lang="en-US" altLang="zh-CN" sz="1800" b="0" i="0" u="none" strike="noStrike" kern="1200" cap="none" spc="0" normalizeH="0" baseline="-25000" noProof="0">
                  <a:ln>
                    <a:noFill/>
                  </a:ln>
                  <a:solidFill>
                    <a:srgbClr val="000000"/>
                  </a:solidFill>
                  <a:effectLst/>
                  <a:uLnTx/>
                  <a:uFillTx/>
                  <a:latin typeface="Arial" charset="0"/>
                  <a:ea typeface="ＭＳ Ｐゴシック" pitchFamily="34" charset="-128"/>
                  <a:cs typeface="+mn-cs"/>
                </a:rPr>
                <a:t>t</a:t>
              </a:r>
            </a:p>
          </p:txBody>
        </p:sp>
        <p:sp>
          <p:nvSpPr>
            <p:cNvPr id="144472" name="Rectangle 118"/>
            <p:cNvSpPr>
              <a:spLocks noChangeArrowheads="1"/>
            </p:cNvSpPr>
            <p:nvPr/>
          </p:nvSpPr>
          <p:spPr bwMode="auto">
            <a:xfrm>
              <a:off x="520" y="2224"/>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400" b="0" i="0" u="none" strike="noStrike" kern="1200" cap="none" spc="0" normalizeH="0" baseline="0" noProof="0">
                  <a:ln>
                    <a:noFill/>
                  </a:ln>
                  <a:solidFill>
                    <a:srgbClr val="000000"/>
                  </a:solidFill>
                  <a:effectLst/>
                  <a:uLnTx/>
                  <a:uFillTx/>
                  <a:latin typeface="Arial" charset="0"/>
                  <a:ea typeface="ＭＳ Ｐゴシック" pitchFamily="34" charset="-128"/>
                  <a:cs typeface="+mn-cs"/>
                </a:rPr>
                <a:t>H</a:t>
              </a:r>
              <a:r>
                <a:rPr kumimoji="0" lang="en-US" altLang="zh-CN" sz="1800" b="0" i="0" u="none" strike="noStrike" kern="1200" cap="none" spc="0" normalizeH="0" baseline="-25000" noProof="0">
                  <a:ln>
                    <a:noFill/>
                  </a:ln>
                  <a:solidFill>
                    <a:srgbClr val="000000"/>
                  </a:solidFill>
                  <a:effectLst/>
                  <a:uLnTx/>
                  <a:uFillTx/>
                  <a:latin typeface="Arial" charset="0"/>
                  <a:ea typeface="ＭＳ Ｐゴシック" pitchFamily="34" charset="-128"/>
                  <a:cs typeface="+mn-cs"/>
                </a:rPr>
                <a:t>n</a:t>
              </a:r>
            </a:p>
          </p:txBody>
        </p:sp>
        <p:sp>
          <p:nvSpPr>
            <p:cNvPr id="144473" name="Rectangle 119"/>
            <p:cNvSpPr>
              <a:spLocks noChangeArrowheads="1"/>
            </p:cNvSpPr>
            <p:nvPr/>
          </p:nvSpPr>
          <p:spPr bwMode="auto">
            <a:xfrm>
              <a:off x="332" y="2224"/>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400" b="0" i="0" u="none" strike="noStrike" kern="1200" cap="none" spc="0" normalizeH="0" baseline="0" noProof="0">
                  <a:ln>
                    <a:noFill/>
                  </a:ln>
                  <a:solidFill>
                    <a:srgbClr val="000000"/>
                  </a:solidFill>
                  <a:effectLst/>
                  <a:uLnTx/>
                  <a:uFillTx/>
                  <a:latin typeface="Arial" charset="0"/>
                  <a:ea typeface="ＭＳ Ｐゴシック" pitchFamily="34" charset="-128"/>
                  <a:cs typeface="+mn-cs"/>
                </a:rPr>
                <a:t>H</a:t>
              </a:r>
              <a:r>
                <a:rPr kumimoji="0" lang="en-US" altLang="zh-CN" sz="1800" b="0" i="0" u="none" strike="noStrike" kern="1200" cap="none" spc="0" normalizeH="0" baseline="-25000" noProof="0">
                  <a:ln>
                    <a:noFill/>
                  </a:ln>
                  <a:solidFill>
                    <a:srgbClr val="000000"/>
                  </a:solidFill>
                  <a:effectLst/>
                  <a:uLnTx/>
                  <a:uFillTx/>
                  <a:latin typeface="Arial" charset="0"/>
                  <a:ea typeface="ＭＳ Ｐゴシック" pitchFamily="34" charset="-128"/>
                  <a:cs typeface="+mn-cs"/>
                </a:rPr>
                <a:t>l</a:t>
              </a:r>
            </a:p>
          </p:txBody>
        </p:sp>
        <p:sp>
          <p:nvSpPr>
            <p:cNvPr id="144474" name="Rectangle 120"/>
            <p:cNvSpPr>
              <a:spLocks noChangeArrowheads="1"/>
            </p:cNvSpPr>
            <p:nvPr/>
          </p:nvSpPr>
          <p:spPr bwMode="auto">
            <a:xfrm>
              <a:off x="836" y="2225"/>
              <a:ext cx="428"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400" b="0" i="0" u="none" strike="noStrike" kern="1200" cap="none" spc="0" normalizeH="0" baseline="0" noProof="0">
                  <a:ln>
                    <a:noFill/>
                  </a:ln>
                  <a:solidFill>
                    <a:srgbClr val="000000"/>
                  </a:solidFill>
                  <a:effectLst/>
                  <a:uLnTx/>
                  <a:uFillTx/>
                  <a:latin typeface="Arial" charset="0"/>
                  <a:ea typeface="ＭＳ Ｐゴシック" pitchFamily="34" charset="-128"/>
                  <a:cs typeface="+mn-cs"/>
                </a:rPr>
                <a:t>M</a:t>
              </a:r>
            </a:p>
          </p:txBody>
        </p:sp>
        <p:sp>
          <p:nvSpPr>
            <p:cNvPr id="144475" name="Line 121"/>
            <p:cNvSpPr>
              <a:spLocks noChangeShapeType="1"/>
            </p:cNvSpPr>
            <p:nvPr/>
          </p:nvSpPr>
          <p:spPr bwMode="auto">
            <a:xfrm>
              <a:off x="510" y="2241"/>
              <a:ext cx="0" cy="1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44476" name="Line 122"/>
            <p:cNvSpPr>
              <a:spLocks noChangeShapeType="1"/>
            </p:cNvSpPr>
            <p:nvPr/>
          </p:nvSpPr>
          <p:spPr bwMode="auto">
            <a:xfrm>
              <a:off x="690" y="2247"/>
              <a:ext cx="0" cy="15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44477" name="Line 123"/>
            <p:cNvSpPr>
              <a:spLocks noChangeShapeType="1"/>
            </p:cNvSpPr>
            <p:nvPr/>
          </p:nvSpPr>
          <p:spPr bwMode="auto">
            <a:xfrm>
              <a:off x="882" y="2244"/>
              <a:ext cx="0" cy="1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144422" name="Group 124"/>
          <p:cNvGrpSpPr>
            <a:grpSpLocks/>
          </p:cNvGrpSpPr>
          <p:nvPr/>
        </p:nvGrpSpPr>
        <p:grpSpPr bwMode="auto">
          <a:xfrm>
            <a:off x="4497388" y="4240213"/>
            <a:ext cx="1208087" cy="303212"/>
            <a:chOff x="501" y="1990"/>
            <a:chExt cx="761" cy="191"/>
          </a:xfrm>
        </p:grpSpPr>
        <p:sp>
          <p:nvSpPr>
            <p:cNvPr id="144464" name="Rectangle 125"/>
            <p:cNvSpPr>
              <a:spLocks noChangeArrowheads="1"/>
            </p:cNvSpPr>
            <p:nvPr/>
          </p:nvSpPr>
          <p:spPr bwMode="auto">
            <a:xfrm>
              <a:off x="501" y="2007"/>
              <a:ext cx="682" cy="162"/>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zh-CN" sz="2400" b="0" i="0" u="none" strike="noStrike" kern="1200" cap="none" spc="0" normalizeH="0" baseline="0" noProof="0">
                <a:ln>
                  <a:noFill/>
                </a:ln>
                <a:solidFill>
                  <a:srgbClr val="000000"/>
                </a:solidFill>
                <a:effectLst/>
                <a:uLnTx/>
                <a:uFillTx/>
                <a:latin typeface="Arial" charset="0"/>
                <a:ea typeface="ＭＳ Ｐゴシック" pitchFamily="34" charset="-128"/>
                <a:cs typeface="+mn-cs"/>
              </a:endParaRPr>
            </a:p>
          </p:txBody>
        </p:sp>
        <p:sp>
          <p:nvSpPr>
            <p:cNvPr id="144465" name="Rectangle 126"/>
            <p:cNvSpPr>
              <a:spLocks noChangeArrowheads="1"/>
            </p:cNvSpPr>
            <p:nvPr/>
          </p:nvSpPr>
          <p:spPr bwMode="auto">
            <a:xfrm>
              <a:off x="704" y="1990"/>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400" b="0" i="0" u="none" strike="noStrike" kern="1200" cap="none" spc="0" normalizeH="0" baseline="0" noProof="0">
                  <a:ln>
                    <a:noFill/>
                  </a:ln>
                  <a:solidFill>
                    <a:srgbClr val="000000"/>
                  </a:solidFill>
                  <a:effectLst/>
                  <a:uLnTx/>
                  <a:uFillTx/>
                  <a:latin typeface="Arial" charset="0"/>
                  <a:ea typeface="ＭＳ Ｐゴシック" pitchFamily="34" charset="-128"/>
                  <a:cs typeface="+mn-cs"/>
                </a:rPr>
                <a:t>H</a:t>
              </a:r>
              <a:r>
                <a:rPr kumimoji="0" lang="en-US" altLang="zh-CN" sz="1800" b="0" i="0" u="none" strike="noStrike" kern="1200" cap="none" spc="0" normalizeH="0" baseline="-25000" noProof="0">
                  <a:ln>
                    <a:noFill/>
                  </a:ln>
                  <a:solidFill>
                    <a:srgbClr val="000000"/>
                  </a:solidFill>
                  <a:effectLst/>
                  <a:uLnTx/>
                  <a:uFillTx/>
                  <a:latin typeface="Arial" charset="0"/>
                  <a:ea typeface="ＭＳ Ｐゴシック" pitchFamily="34" charset="-128"/>
                  <a:cs typeface="+mn-cs"/>
                </a:rPr>
                <a:t>t</a:t>
              </a:r>
            </a:p>
          </p:txBody>
        </p:sp>
        <p:sp>
          <p:nvSpPr>
            <p:cNvPr id="144466" name="Rectangle 127"/>
            <p:cNvSpPr>
              <a:spLocks noChangeArrowheads="1"/>
            </p:cNvSpPr>
            <p:nvPr/>
          </p:nvSpPr>
          <p:spPr bwMode="auto">
            <a:xfrm>
              <a:off x="518" y="1990"/>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400" b="0" i="0" u="none" strike="noStrike" kern="1200" cap="none" spc="0" normalizeH="0" baseline="0" noProof="0">
                  <a:ln>
                    <a:noFill/>
                  </a:ln>
                  <a:solidFill>
                    <a:srgbClr val="000000"/>
                  </a:solidFill>
                  <a:effectLst/>
                  <a:uLnTx/>
                  <a:uFillTx/>
                  <a:latin typeface="Arial" charset="0"/>
                  <a:ea typeface="ＭＳ Ｐゴシック" pitchFamily="34" charset="-128"/>
                  <a:cs typeface="+mn-cs"/>
                </a:rPr>
                <a:t>H</a:t>
              </a:r>
              <a:r>
                <a:rPr kumimoji="0" lang="en-US" altLang="zh-CN" sz="1800" b="0" i="0" u="none" strike="noStrike" kern="1200" cap="none" spc="0" normalizeH="0" baseline="-25000" noProof="0">
                  <a:ln>
                    <a:noFill/>
                  </a:ln>
                  <a:solidFill>
                    <a:srgbClr val="000000"/>
                  </a:solidFill>
                  <a:effectLst/>
                  <a:uLnTx/>
                  <a:uFillTx/>
                  <a:latin typeface="Arial" charset="0"/>
                  <a:ea typeface="ＭＳ Ｐゴシック" pitchFamily="34" charset="-128"/>
                  <a:cs typeface="+mn-cs"/>
                </a:rPr>
                <a:t>n</a:t>
              </a:r>
            </a:p>
          </p:txBody>
        </p:sp>
        <p:sp>
          <p:nvSpPr>
            <p:cNvPr id="144467" name="Rectangle 128"/>
            <p:cNvSpPr>
              <a:spLocks noChangeArrowheads="1"/>
            </p:cNvSpPr>
            <p:nvPr/>
          </p:nvSpPr>
          <p:spPr bwMode="auto">
            <a:xfrm>
              <a:off x="834" y="1991"/>
              <a:ext cx="428"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400" b="0" i="0" u="none" strike="noStrike" kern="1200" cap="none" spc="0" normalizeH="0" baseline="0" noProof="0">
                  <a:ln>
                    <a:noFill/>
                  </a:ln>
                  <a:solidFill>
                    <a:srgbClr val="000000"/>
                  </a:solidFill>
                  <a:effectLst/>
                  <a:uLnTx/>
                  <a:uFillTx/>
                  <a:latin typeface="Arial" charset="0"/>
                  <a:ea typeface="ＭＳ Ｐゴシック" pitchFamily="34" charset="-128"/>
                  <a:cs typeface="+mn-cs"/>
                </a:rPr>
                <a:t>M</a:t>
              </a:r>
            </a:p>
          </p:txBody>
        </p:sp>
        <p:sp>
          <p:nvSpPr>
            <p:cNvPr id="144468" name="Line 129"/>
            <p:cNvSpPr>
              <a:spLocks noChangeShapeType="1"/>
            </p:cNvSpPr>
            <p:nvPr/>
          </p:nvSpPr>
          <p:spPr bwMode="auto">
            <a:xfrm>
              <a:off x="688" y="2013"/>
              <a:ext cx="0" cy="15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44469" name="Line 130"/>
            <p:cNvSpPr>
              <a:spLocks noChangeShapeType="1"/>
            </p:cNvSpPr>
            <p:nvPr/>
          </p:nvSpPr>
          <p:spPr bwMode="auto">
            <a:xfrm>
              <a:off x="880" y="2010"/>
              <a:ext cx="0" cy="1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15" name="Group 140"/>
          <p:cNvGrpSpPr>
            <a:grpSpLocks/>
          </p:cNvGrpSpPr>
          <p:nvPr/>
        </p:nvGrpSpPr>
        <p:grpSpPr bwMode="auto">
          <a:xfrm>
            <a:off x="7269163" y="4606925"/>
            <a:ext cx="1208087" cy="303213"/>
            <a:chOff x="501" y="1990"/>
            <a:chExt cx="761" cy="191"/>
          </a:xfrm>
        </p:grpSpPr>
        <p:sp>
          <p:nvSpPr>
            <p:cNvPr id="144458" name="Rectangle 141"/>
            <p:cNvSpPr>
              <a:spLocks noChangeArrowheads="1"/>
            </p:cNvSpPr>
            <p:nvPr/>
          </p:nvSpPr>
          <p:spPr bwMode="auto">
            <a:xfrm>
              <a:off x="501" y="2007"/>
              <a:ext cx="682" cy="162"/>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zh-CN" sz="2400" b="0" i="0" u="none" strike="noStrike" kern="1200" cap="none" spc="0" normalizeH="0" baseline="0" noProof="0">
                <a:ln>
                  <a:noFill/>
                </a:ln>
                <a:solidFill>
                  <a:srgbClr val="000000"/>
                </a:solidFill>
                <a:effectLst/>
                <a:uLnTx/>
                <a:uFillTx/>
                <a:latin typeface="Arial" charset="0"/>
                <a:ea typeface="ＭＳ Ｐゴシック" pitchFamily="34" charset="-128"/>
                <a:cs typeface="+mn-cs"/>
              </a:endParaRPr>
            </a:p>
          </p:txBody>
        </p:sp>
        <p:sp>
          <p:nvSpPr>
            <p:cNvPr id="144459" name="Rectangle 142"/>
            <p:cNvSpPr>
              <a:spLocks noChangeArrowheads="1"/>
            </p:cNvSpPr>
            <p:nvPr/>
          </p:nvSpPr>
          <p:spPr bwMode="auto">
            <a:xfrm>
              <a:off x="704" y="1990"/>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400" b="0" i="0" u="none" strike="noStrike" kern="1200" cap="none" spc="0" normalizeH="0" baseline="0" noProof="0">
                  <a:ln>
                    <a:noFill/>
                  </a:ln>
                  <a:solidFill>
                    <a:srgbClr val="000000"/>
                  </a:solidFill>
                  <a:effectLst/>
                  <a:uLnTx/>
                  <a:uFillTx/>
                  <a:latin typeface="Arial" charset="0"/>
                  <a:ea typeface="ＭＳ Ｐゴシック" pitchFamily="34" charset="-128"/>
                  <a:cs typeface="+mn-cs"/>
                </a:rPr>
                <a:t>H</a:t>
              </a:r>
              <a:r>
                <a:rPr kumimoji="0" lang="en-US" altLang="zh-CN" sz="1800" b="0" i="0" u="none" strike="noStrike" kern="1200" cap="none" spc="0" normalizeH="0" baseline="-25000" noProof="0">
                  <a:ln>
                    <a:noFill/>
                  </a:ln>
                  <a:solidFill>
                    <a:srgbClr val="000000"/>
                  </a:solidFill>
                  <a:effectLst/>
                  <a:uLnTx/>
                  <a:uFillTx/>
                  <a:latin typeface="Arial" charset="0"/>
                  <a:ea typeface="ＭＳ Ｐゴシック" pitchFamily="34" charset="-128"/>
                  <a:cs typeface="+mn-cs"/>
                </a:rPr>
                <a:t>t</a:t>
              </a:r>
            </a:p>
          </p:txBody>
        </p:sp>
        <p:sp>
          <p:nvSpPr>
            <p:cNvPr id="144460" name="Rectangle 143"/>
            <p:cNvSpPr>
              <a:spLocks noChangeArrowheads="1"/>
            </p:cNvSpPr>
            <p:nvPr/>
          </p:nvSpPr>
          <p:spPr bwMode="auto">
            <a:xfrm>
              <a:off x="518" y="1990"/>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400" b="0" i="0" u="none" strike="noStrike" kern="1200" cap="none" spc="0" normalizeH="0" baseline="0" noProof="0">
                  <a:ln>
                    <a:noFill/>
                  </a:ln>
                  <a:solidFill>
                    <a:srgbClr val="000000"/>
                  </a:solidFill>
                  <a:effectLst/>
                  <a:uLnTx/>
                  <a:uFillTx/>
                  <a:latin typeface="Arial" charset="0"/>
                  <a:ea typeface="ＭＳ Ｐゴシック" pitchFamily="34" charset="-128"/>
                  <a:cs typeface="+mn-cs"/>
                </a:rPr>
                <a:t>H</a:t>
              </a:r>
              <a:r>
                <a:rPr kumimoji="0" lang="en-US" altLang="zh-CN" sz="1800" b="0" i="0" u="none" strike="noStrike" kern="1200" cap="none" spc="0" normalizeH="0" baseline="-25000" noProof="0">
                  <a:ln>
                    <a:noFill/>
                  </a:ln>
                  <a:solidFill>
                    <a:srgbClr val="000000"/>
                  </a:solidFill>
                  <a:effectLst/>
                  <a:uLnTx/>
                  <a:uFillTx/>
                  <a:latin typeface="Arial" charset="0"/>
                  <a:ea typeface="ＭＳ Ｐゴシック" pitchFamily="34" charset="-128"/>
                  <a:cs typeface="+mn-cs"/>
                </a:rPr>
                <a:t>n</a:t>
              </a:r>
            </a:p>
          </p:txBody>
        </p:sp>
        <p:sp>
          <p:nvSpPr>
            <p:cNvPr id="144461" name="Rectangle 144"/>
            <p:cNvSpPr>
              <a:spLocks noChangeArrowheads="1"/>
            </p:cNvSpPr>
            <p:nvPr/>
          </p:nvSpPr>
          <p:spPr bwMode="auto">
            <a:xfrm>
              <a:off x="834" y="1991"/>
              <a:ext cx="428"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400" b="0" i="0" u="none" strike="noStrike" kern="1200" cap="none" spc="0" normalizeH="0" baseline="0" noProof="0">
                  <a:ln>
                    <a:noFill/>
                  </a:ln>
                  <a:solidFill>
                    <a:srgbClr val="000000"/>
                  </a:solidFill>
                  <a:effectLst/>
                  <a:uLnTx/>
                  <a:uFillTx/>
                  <a:latin typeface="Arial" charset="0"/>
                  <a:ea typeface="ＭＳ Ｐゴシック" pitchFamily="34" charset="-128"/>
                  <a:cs typeface="+mn-cs"/>
                </a:rPr>
                <a:t>M</a:t>
              </a:r>
            </a:p>
          </p:txBody>
        </p:sp>
        <p:sp>
          <p:nvSpPr>
            <p:cNvPr id="144462" name="Line 145"/>
            <p:cNvSpPr>
              <a:spLocks noChangeShapeType="1"/>
            </p:cNvSpPr>
            <p:nvPr/>
          </p:nvSpPr>
          <p:spPr bwMode="auto">
            <a:xfrm>
              <a:off x="688" y="2013"/>
              <a:ext cx="0" cy="15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44463" name="Line 146"/>
            <p:cNvSpPr>
              <a:spLocks noChangeShapeType="1"/>
            </p:cNvSpPr>
            <p:nvPr/>
          </p:nvSpPr>
          <p:spPr bwMode="auto">
            <a:xfrm>
              <a:off x="880" y="2010"/>
              <a:ext cx="0" cy="1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16" name="Group 156"/>
          <p:cNvGrpSpPr>
            <a:grpSpLocks/>
          </p:cNvGrpSpPr>
          <p:nvPr/>
        </p:nvGrpSpPr>
        <p:grpSpPr bwMode="auto">
          <a:xfrm>
            <a:off x="938213" y="1665288"/>
            <a:ext cx="1479550" cy="303212"/>
            <a:chOff x="332" y="2224"/>
            <a:chExt cx="932" cy="191"/>
          </a:xfrm>
        </p:grpSpPr>
        <p:sp>
          <p:nvSpPr>
            <p:cNvPr id="144450" name="Rectangle 157"/>
            <p:cNvSpPr>
              <a:spLocks noChangeArrowheads="1"/>
            </p:cNvSpPr>
            <p:nvPr/>
          </p:nvSpPr>
          <p:spPr bwMode="auto">
            <a:xfrm>
              <a:off x="345" y="2241"/>
              <a:ext cx="840" cy="162"/>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zh-CN" sz="2400" b="0" i="0" u="none" strike="noStrike" kern="1200" cap="none" spc="0" normalizeH="0" baseline="0" noProof="0">
                <a:ln>
                  <a:noFill/>
                </a:ln>
                <a:solidFill>
                  <a:srgbClr val="000000"/>
                </a:solidFill>
                <a:effectLst/>
                <a:uLnTx/>
                <a:uFillTx/>
                <a:latin typeface="Arial" charset="0"/>
                <a:ea typeface="ＭＳ Ｐゴシック" pitchFamily="34" charset="-128"/>
                <a:cs typeface="+mn-cs"/>
              </a:endParaRPr>
            </a:p>
          </p:txBody>
        </p:sp>
        <p:sp>
          <p:nvSpPr>
            <p:cNvPr id="144451" name="Rectangle 158"/>
            <p:cNvSpPr>
              <a:spLocks noChangeArrowheads="1"/>
            </p:cNvSpPr>
            <p:nvPr/>
          </p:nvSpPr>
          <p:spPr bwMode="auto">
            <a:xfrm>
              <a:off x="706" y="2224"/>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400" b="0" i="0" u="none" strike="noStrike" kern="1200" cap="none" spc="0" normalizeH="0" baseline="0" noProof="0">
                  <a:ln>
                    <a:noFill/>
                  </a:ln>
                  <a:solidFill>
                    <a:srgbClr val="000000"/>
                  </a:solidFill>
                  <a:effectLst/>
                  <a:uLnTx/>
                  <a:uFillTx/>
                  <a:latin typeface="Arial" charset="0"/>
                  <a:ea typeface="ＭＳ Ｐゴシック" pitchFamily="34" charset="-128"/>
                  <a:cs typeface="+mn-cs"/>
                </a:rPr>
                <a:t>H</a:t>
              </a:r>
              <a:r>
                <a:rPr kumimoji="0" lang="en-US" altLang="zh-CN" sz="1800" b="0" i="0" u="none" strike="noStrike" kern="1200" cap="none" spc="0" normalizeH="0" baseline="-25000" noProof="0">
                  <a:ln>
                    <a:noFill/>
                  </a:ln>
                  <a:solidFill>
                    <a:srgbClr val="000000"/>
                  </a:solidFill>
                  <a:effectLst/>
                  <a:uLnTx/>
                  <a:uFillTx/>
                  <a:latin typeface="Arial" charset="0"/>
                  <a:ea typeface="ＭＳ Ｐゴシック" pitchFamily="34" charset="-128"/>
                  <a:cs typeface="+mn-cs"/>
                </a:rPr>
                <a:t>t</a:t>
              </a:r>
            </a:p>
          </p:txBody>
        </p:sp>
        <p:sp>
          <p:nvSpPr>
            <p:cNvPr id="144452" name="Rectangle 159"/>
            <p:cNvSpPr>
              <a:spLocks noChangeArrowheads="1"/>
            </p:cNvSpPr>
            <p:nvPr/>
          </p:nvSpPr>
          <p:spPr bwMode="auto">
            <a:xfrm>
              <a:off x="520" y="2224"/>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400" b="0" i="0" u="none" strike="noStrike" kern="1200" cap="none" spc="0" normalizeH="0" baseline="0" noProof="0">
                  <a:ln>
                    <a:noFill/>
                  </a:ln>
                  <a:solidFill>
                    <a:srgbClr val="000000"/>
                  </a:solidFill>
                  <a:effectLst/>
                  <a:uLnTx/>
                  <a:uFillTx/>
                  <a:latin typeface="Arial" charset="0"/>
                  <a:ea typeface="ＭＳ Ｐゴシック" pitchFamily="34" charset="-128"/>
                  <a:cs typeface="+mn-cs"/>
                </a:rPr>
                <a:t>H</a:t>
              </a:r>
              <a:r>
                <a:rPr kumimoji="0" lang="en-US" altLang="zh-CN" sz="1800" b="0" i="0" u="none" strike="noStrike" kern="1200" cap="none" spc="0" normalizeH="0" baseline="-25000" noProof="0">
                  <a:ln>
                    <a:noFill/>
                  </a:ln>
                  <a:solidFill>
                    <a:srgbClr val="000000"/>
                  </a:solidFill>
                  <a:effectLst/>
                  <a:uLnTx/>
                  <a:uFillTx/>
                  <a:latin typeface="Arial" charset="0"/>
                  <a:ea typeface="ＭＳ Ｐゴシック" pitchFamily="34" charset="-128"/>
                  <a:cs typeface="+mn-cs"/>
                </a:rPr>
                <a:t>n</a:t>
              </a:r>
            </a:p>
          </p:txBody>
        </p:sp>
        <p:sp>
          <p:nvSpPr>
            <p:cNvPr id="144453" name="Rectangle 160"/>
            <p:cNvSpPr>
              <a:spLocks noChangeArrowheads="1"/>
            </p:cNvSpPr>
            <p:nvPr/>
          </p:nvSpPr>
          <p:spPr bwMode="auto">
            <a:xfrm>
              <a:off x="332" y="2224"/>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400" b="0" i="0" u="none" strike="noStrike" kern="1200" cap="none" spc="0" normalizeH="0" baseline="0" noProof="0">
                  <a:ln>
                    <a:noFill/>
                  </a:ln>
                  <a:solidFill>
                    <a:srgbClr val="000000"/>
                  </a:solidFill>
                  <a:effectLst/>
                  <a:uLnTx/>
                  <a:uFillTx/>
                  <a:latin typeface="Arial" charset="0"/>
                  <a:ea typeface="ＭＳ Ｐゴシック" pitchFamily="34" charset="-128"/>
                  <a:cs typeface="+mn-cs"/>
                </a:rPr>
                <a:t>H</a:t>
              </a:r>
              <a:r>
                <a:rPr kumimoji="0" lang="en-US" altLang="zh-CN" sz="1800" b="0" i="0" u="none" strike="noStrike" kern="1200" cap="none" spc="0" normalizeH="0" baseline="-25000" noProof="0">
                  <a:ln>
                    <a:noFill/>
                  </a:ln>
                  <a:solidFill>
                    <a:srgbClr val="000000"/>
                  </a:solidFill>
                  <a:effectLst/>
                  <a:uLnTx/>
                  <a:uFillTx/>
                  <a:latin typeface="Arial" charset="0"/>
                  <a:ea typeface="ＭＳ Ｐゴシック" pitchFamily="34" charset="-128"/>
                  <a:cs typeface="+mn-cs"/>
                </a:rPr>
                <a:t>l</a:t>
              </a:r>
            </a:p>
          </p:txBody>
        </p:sp>
        <p:sp>
          <p:nvSpPr>
            <p:cNvPr id="144454" name="Rectangle 161"/>
            <p:cNvSpPr>
              <a:spLocks noChangeArrowheads="1"/>
            </p:cNvSpPr>
            <p:nvPr/>
          </p:nvSpPr>
          <p:spPr bwMode="auto">
            <a:xfrm>
              <a:off x="836" y="2225"/>
              <a:ext cx="428"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400" b="0" i="0" u="none" strike="noStrike" kern="1200" cap="none" spc="0" normalizeH="0" baseline="0" noProof="0">
                  <a:ln>
                    <a:noFill/>
                  </a:ln>
                  <a:solidFill>
                    <a:srgbClr val="000000"/>
                  </a:solidFill>
                  <a:effectLst/>
                  <a:uLnTx/>
                  <a:uFillTx/>
                  <a:latin typeface="Arial" charset="0"/>
                  <a:ea typeface="ＭＳ Ｐゴシック" pitchFamily="34" charset="-128"/>
                  <a:cs typeface="+mn-cs"/>
                </a:rPr>
                <a:t>M</a:t>
              </a:r>
            </a:p>
          </p:txBody>
        </p:sp>
        <p:sp>
          <p:nvSpPr>
            <p:cNvPr id="144455" name="Line 162"/>
            <p:cNvSpPr>
              <a:spLocks noChangeShapeType="1"/>
            </p:cNvSpPr>
            <p:nvPr/>
          </p:nvSpPr>
          <p:spPr bwMode="auto">
            <a:xfrm>
              <a:off x="510" y="2241"/>
              <a:ext cx="0" cy="1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44456" name="Line 163"/>
            <p:cNvSpPr>
              <a:spLocks noChangeShapeType="1"/>
            </p:cNvSpPr>
            <p:nvPr/>
          </p:nvSpPr>
          <p:spPr bwMode="auto">
            <a:xfrm>
              <a:off x="690" y="2247"/>
              <a:ext cx="0" cy="15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44457" name="Line 164"/>
            <p:cNvSpPr>
              <a:spLocks noChangeShapeType="1"/>
            </p:cNvSpPr>
            <p:nvPr/>
          </p:nvSpPr>
          <p:spPr bwMode="auto">
            <a:xfrm>
              <a:off x="882" y="2244"/>
              <a:ext cx="0" cy="1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144425" name="Text Box 166"/>
          <p:cNvSpPr txBox="1">
            <a:spLocks noChangeArrowheads="1"/>
          </p:cNvSpPr>
          <p:nvPr/>
        </p:nvSpPr>
        <p:spPr bwMode="auto">
          <a:xfrm>
            <a:off x="7921625" y="5411788"/>
            <a:ext cx="8445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1" i="0" u="none" strike="noStrike" kern="1200" cap="none" spc="0" normalizeH="0" baseline="0" noProof="0">
                <a:ln>
                  <a:noFill/>
                </a:ln>
                <a:solidFill>
                  <a:srgbClr val="000000"/>
                </a:solidFill>
                <a:effectLst/>
                <a:uLnTx/>
                <a:uFillTx/>
                <a:latin typeface="Arial" charset="0"/>
                <a:ea typeface="ＭＳ Ｐゴシック" pitchFamily="34" charset="-128"/>
                <a:cs typeface="+mn-cs"/>
              </a:rPr>
              <a:t>router</a:t>
            </a:r>
          </a:p>
        </p:txBody>
      </p:sp>
      <p:sp>
        <p:nvSpPr>
          <p:cNvPr id="144426" name="Text Box 167"/>
          <p:cNvSpPr txBox="1">
            <a:spLocks noChangeArrowheads="1"/>
          </p:cNvSpPr>
          <p:nvPr/>
        </p:nvSpPr>
        <p:spPr bwMode="auto">
          <a:xfrm>
            <a:off x="7935913" y="3098800"/>
            <a:ext cx="8953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1" i="0" u="none" strike="noStrike" kern="1200" cap="none" spc="0" normalizeH="0" baseline="0" noProof="0">
                <a:ln>
                  <a:noFill/>
                </a:ln>
                <a:solidFill>
                  <a:srgbClr val="000000"/>
                </a:solidFill>
                <a:effectLst/>
                <a:uLnTx/>
                <a:uFillTx/>
                <a:latin typeface="Arial" charset="0"/>
                <a:ea typeface="ＭＳ Ｐゴシック" pitchFamily="34" charset="-128"/>
                <a:cs typeface="+mn-cs"/>
              </a:rPr>
              <a:t>switch</a:t>
            </a:r>
          </a:p>
        </p:txBody>
      </p:sp>
      <p:sp>
        <p:nvSpPr>
          <p:cNvPr id="144427" name="Rectangle 168"/>
          <p:cNvSpPr>
            <a:spLocks noGrp="1" noChangeArrowheads="1"/>
          </p:cNvSpPr>
          <p:nvPr>
            <p:ph type="title" idx="4294967295"/>
          </p:nvPr>
        </p:nvSpPr>
        <p:spPr>
          <a:xfrm>
            <a:off x="5220152" y="0"/>
            <a:ext cx="3805237" cy="1143000"/>
          </a:xfrm>
        </p:spPr>
        <p:txBody>
          <a:bodyPr/>
          <a:lstStyle/>
          <a:p>
            <a:pPr eaLnBrk="1" hangingPunct="1"/>
            <a:r>
              <a:rPr lang="zh-CN" altLang="en-US" sz="3200" b="1" dirty="0">
                <a:ea typeface="ＭＳ Ｐゴシック" pitchFamily="34" charset="-128"/>
              </a:rPr>
              <a:t>封装 </a:t>
            </a:r>
            <a:r>
              <a:rPr lang="en-US" altLang="zh-CN" sz="3200" b="1" dirty="0">
                <a:ea typeface="ＭＳ Ｐゴシック" pitchFamily="34" charset="-128"/>
              </a:rPr>
              <a:t>Encapsulation</a:t>
            </a:r>
          </a:p>
        </p:txBody>
      </p:sp>
      <p:sp>
        <p:nvSpPr>
          <p:cNvPr id="112814" name="Text Box 174"/>
          <p:cNvSpPr txBox="1">
            <a:spLocks noChangeArrowheads="1"/>
          </p:cNvSpPr>
          <p:nvPr/>
        </p:nvSpPr>
        <p:spPr bwMode="auto">
          <a:xfrm>
            <a:off x="703263" y="692150"/>
            <a:ext cx="10080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600" b="0" i="0" u="none" strike="noStrike" kern="1200" cap="none" spc="0" normalizeH="0" baseline="0" noProof="0">
                <a:ln>
                  <a:noFill/>
                </a:ln>
                <a:solidFill>
                  <a:srgbClr val="CC0000"/>
                </a:solidFill>
                <a:effectLst/>
                <a:uLnTx/>
                <a:uFillTx/>
                <a:latin typeface="Arial" charset="0"/>
                <a:ea typeface="ＭＳ Ｐゴシック" pitchFamily="34" charset="-128"/>
                <a:cs typeface="+mn-cs"/>
              </a:rPr>
              <a:t>message</a:t>
            </a:r>
          </a:p>
        </p:txBody>
      </p:sp>
      <p:grpSp>
        <p:nvGrpSpPr>
          <p:cNvPr id="17" name="Group 175"/>
          <p:cNvGrpSpPr>
            <a:grpSpLocks/>
          </p:cNvGrpSpPr>
          <p:nvPr/>
        </p:nvGrpSpPr>
        <p:grpSpPr bwMode="auto">
          <a:xfrm>
            <a:off x="1763713" y="719138"/>
            <a:ext cx="679450" cy="301625"/>
            <a:chOff x="780" y="1553"/>
            <a:chExt cx="428" cy="190"/>
          </a:xfrm>
        </p:grpSpPr>
        <p:sp>
          <p:nvSpPr>
            <p:cNvPr id="144448" name="Rectangle 176"/>
            <p:cNvSpPr>
              <a:spLocks noChangeArrowheads="1"/>
            </p:cNvSpPr>
            <p:nvPr/>
          </p:nvSpPr>
          <p:spPr bwMode="auto">
            <a:xfrm>
              <a:off x="817" y="1569"/>
              <a:ext cx="312" cy="162"/>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zh-CN" sz="2400" b="0" i="0" u="none" strike="noStrike" kern="1200" cap="none" spc="0" normalizeH="0" baseline="0" noProof="0">
                <a:ln>
                  <a:noFill/>
                </a:ln>
                <a:solidFill>
                  <a:srgbClr val="000000"/>
                </a:solidFill>
                <a:effectLst/>
                <a:uLnTx/>
                <a:uFillTx/>
                <a:latin typeface="Arial" charset="0"/>
                <a:ea typeface="ＭＳ Ｐゴシック" pitchFamily="34" charset="-128"/>
                <a:cs typeface="+mn-cs"/>
              </a:endParaRPr>
            </a:p>
          </p:txBody>
        </p:sp>
        <p:sp>
          <p:nvSpPr>
            <p:cNvPr id="144449" name="Rectangle 177"/>
            <p:cNvSpPr>
              <a:spLocks noChangeArrowheads="1"/>
            </p:cNvSpPr>
            <p:nvPr/>
          </p:nvSpPr>
          <p:spPr bwMode="auto">
            <a:xfrm>
              <a:off x="780" y="1553"/>
              <a:ext cx="428"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400" b="0" i="0" u="none" strike="noStrike" kern="1200" cap="none" spc="0" normalizeH="0" baseline="0" noProof="0">
                  <a:ln>
                    <a:noFill/>
                  </a:ln>
                  <a:solidFill>
                    <a:srgbClr val="000000"/>
                  </a:solidFill>
                  <a:effectLst/>
                  <a:uLnTx/>
                  <a:uFillTx/>
                  <a:latin typeface="Arial" charset="0"/>
                  <a:ea typeface="ＭＳ Ｐゴシック" pitchFamily="34" charset="-128"/>
                  <a:cs typeface="+mn-cs"/>
                </a:rPr>
                <a:t>M</a:t>
              </a:r>
            </a:p>
          </p:txBody>
        </p:sp>
      </p:grpSp>
      <p:grpSp>
        <p:nvGrpSpPr>
          <p:cNvPr id="18" name="Group 185"/>
          <p:cNvGrpSpPr>
            <a:grpSpLocks/>
          </p:cNvGrpSpPr>
          <p:nvPr/>
        </p:nvGrpSpPr>
        <p:grpSpPr bwMode="auto">
          <a:xfrm>
            <a:off x="1528763" y="1039813"/>
            <a:ext cx="903287" cy="301625"/>
            <a:chOff x="1851" y="2046"/>
            <a:chExt cx="569" cy="190"/>
          </a:xfrm>
        </p:grpSpPr>
        <p:grpSp>
          <p:nvGrpSpPr>
            <p:cNvPr id="144442" name="Group 179"/>
            <p:cNvGrpSpPr>
              <a:grpSpLocks/>
            </p:cNvGrpSpPr>
            <p:nvPr/>
          </p:nvGrpSpPr>
          <p:grpSpPr bwMode="auto">
            <a:xfrm>
              <a:off x="1851" y="2047"/>
              <a:ext cx="190" cy="184"/>
              <a:chOff x="1962" y="2058"/>
              <a:chExt cx="190" cy="184"/>
            </a:xfrm>
          </p:grpSpPr>
          <p:sp>
            <p:nvSpPr>
              <p:cNvPr id="144446" name="Rectangle 180"/>
              <p:cNvSpPr>
                <a:spLocks noChangeArrowheads="1"/>
              </p:cNvSpPr>
              <p:nvPr/>
            </p:nvSpPr>
            <p:spPr bwMode="auto">
              <a:xfrm>
                <a:off x="1962" y="2075"/>
                <a:ext cx="177" cy="162"/>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zh-CN" sz="2400" b="0" i="0" u="none" strike="noStrike" kern="1200" cap="none" spc="0" normalizeH="0" baseline="0" noProof="0">
                  <a:ln>
                    <a:noFill/>
                  </a:ln>
                  <a:solidFill>
                    <a:srgbClr val="000000"/>
                  </a:solidFill>
                  <a:effectLst/>
                  <a:uLnTx/>
                  <a:uFillTx/>
                  <a:latin typeface="Arial" charset="0"/>
                  <a:ea typeface="ＭＳ Ｐゴシック" pitchFamily="34" charset="-128"/>
                  <a:cs typeface="+mn-cs"/>
                </a:endParaRPr>
              </a:p>
            </p:txBody>
          </p:sp>
          <p:sp>
            <p:nvSpPr>
              <p:cNvPr id="144447" name="Rectangle 181"/>
              <p:cNvSpPr>
                <a:spLocks noChangeArrowheads="1"/>
              </p:cNvSpPr>
              <p:nvPr/>
            </p:nvSpPr>
            <p:spPr bwMode="auto">
              <a:xfrm>
                <a:off x="1965" y="2058"/>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400" b="0" i="0" u="none" strike="noStrike" kern="1200" cap="none" spc="0" normalizeH="0" baseline="0" noProof="0">
                    <a:ln>
                      <a:noFill/>
                    </a:ln>
                    <a:solidFill>
                      <a:srgbClr val="000000"/>
                    </a:solidFill>
                    <a:effectLst/>
                    <a:uLnTx/>
                    <a:uFillTx/>
                    <a:latin typeface="Arial" charset="0"/>
                    <a:ea typeface="ＭＳ Ｐゴシック" pitchFamily="34" charset="-128"/>
                    <a:cs typeface="+mn-cs"/>
                  </a:rPr>
                  <a:t>H</a:t>
                </a:r>
                <a:r>
                  <a:rPr kumimoji="0" lang="en-US" altLang="zh-CN" sz="1800" b="0" i="0" u="none" strike="noStrike" kern="1200" cap="none" spc="0" normalizeH="0" baseline="-25000" noProof="0">
                    <a:ln>
                      <a:noFill/>
                    </a:ln>
                    <a:solidFill>
                      <a:srgbClr val="000000"/>
                    </a:solidFill>
                    <a:effectLst/>
                    <a:uLnTx/>
                    <a:uFillTx/>
                    <a:latin typeface="Arial" charset="0"/>
                    <a:ea typeface="ＭＳ Ｐゴシック" pitchFamily="34" charset="-128"/>
                    <a:cs typeface="+mn-cs"/>
                  </a:rPr>
                  <a:t>t</a:t>
                </a:r>
              </a:p>
            </p:txBody>
          </p:sp>
        </p:grpSp>
        <p:grpSp>
          <p:nvGrpSpPr>
            <p:cNvPr id="144443" name="Group 182"/>
            <p:cNvGrpSpPr>
              <a:grpSpLocks/>
            </p:cNvGrpSpPr>
            <p:nvPr/>
          </p:nvGrpSpPr>
          <p:grpSpPr bwMode="auto">
            <a:xfrm>
              <a:off x="1992" y="2046"/>
              <a:ext cx="428" cy="190"/>
              <a:chOff x="780" y="1553"/>
              <a:chExt cx="428" cy="190"/>
            </a:xfrm>
          </p:grpSpPr>
          <p:sp>
            <p:nvSpPr>
              <p:cNvPr id="144444" name="Rectangle 183"/>
              <p:cNvSpPr>
                <a:spLocks noChangeArrowheads="1"/>
              </p:cNvSpPr>
              <p:nvPr/>
            </p:nvSpPr>
            <p:spPr bwMode="auto">
              <a:xfrm>
                <a:off x="817" y="1569"/>
                <a:ext cx="312" cy="162"/>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zh-CN" sz="2400" b="0" i="0" u="none" strike="noStrike" kern="1200" cap="none" spc="0" normalizeH="0" baseline="0" noProof="0">
                  <a:ln>
                    <a:noFill/>
                  </a:ln>
                  <a:solidFill>
                    <a:srgbClr val="000000"/>
                  </a:solidFill>
                  <a:effectLst/>
                  <a:uLnTx/>
                  <a:uFillTx/>
                  <a:latin typeface="Arial" charset="0"/>
                  <a:ea typeface="ＭＳ Ｐゴシック" pitchFamily="34" charset="-128"/>
                  <a:cs typeface="+mn-cs"/>
                </a:endParaRPr>
              </a:p>
            </p:txBody>
          </p:sp>
          <p:sp>
            <p:nvSpPr>
              <p:cNvPr id="144445" name="Rectangle 184"/>
              <p:cNvSpPr>
                <a:spLocks noChangeArrowheads="1"/>
              </p:cNvSpPr>
              <p:nvPr/>
            </p:nvSpPr>
            <p:spPr bwMode="auto">
              <a:xfrm>
                <a:off x="780" y="1553"/>
                <a:ext cx="428"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400" b="0" i="0" u="none" strike="noStrike" kern="1200" cap="none" spc="0" normalizeH="0" baseline="0" noProof="0">
                    <a:ln>
                      <a:noFill/>
                    </a:ln>
                    <a:solidFill>
                      <a:srgbClr val="000000"/>
                    </a:solidFill>
                    <a:effectLst/>
                    <a:uLnTx/>
                    <a:uFillTx/>
                    <a:latin typeface="Arial" charset="0"/>
                    <a:ea typeface="ＭＳ Ｐゴシック" pitchFamily="34" charset="-128"/>
                    <a:cs typeface="+mn-cs"/>
                  </a:rPr>
                  <a:t>M</a:t>
                </a:r>
              </a:p>
            </p:txBody>
          </p:sp>
        </p:grpSp>
      </p:grpSp>
      <p:grpSp>
        <p:nvGrpSpPr>
          <p:cNvPr id="21" name="Group 187"/>
          <p:cNvGrpSpPr>
            <a:grpSpLocks/>
          </p:cNvGrpSpPr>
          <p:nvPr/>
        </p:nvGrpSpPr>
        <p:grpSpPr bwMode="auto">
          <a:xfrm>
            <a:off x="1235075" y="1363663"/>
            <a:ext cx="301625" cy="292100"/>
            <a:chOff x="1962" y="2058"/>
            <a:chExt cx="190" cy="184"/>
          </a:xfrm>
        </p:grpSpPr>
        <p:sp>
          <p:nvSpPr>
            <p:cNvPr id="144440" name="Rectangle 188"/>
            <p:cNvSpPr>
              <a:spLocks noChangeArrowheads="1"/>
            </p:cNvSpPr>
            <p:nvPr/>
          </p:nvSpPr>
          <p:spPr bwMode="auto">
            <a:xfrm>
              <a:off x="1962" y="2075"/>
              <a:ext cx="177" cy="162"/>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zh-CN" sz="2400" b="0" i="0" u="none" strike="noStrike" kern="1200" cap="none" spc="0" normalizeH="0" baseline="0" noProof="0">
                <a:ln>
                  <a:noFill/>
                </a:ln>
                <a:solidFill>
                  <a:srgbClr val="000000"/>
                </a:solidFill>
                <a:effectLst/>
                <a:uLnTx/>
                <a:uFillTx/>
                <a:latin typeface="Arial" charset="0"/>
                <a:ea typeface="ＭＳ Ｐゴシック" pitchFamily="34" charset="-128"/>
                <a:cs typeface="+mn-cs"/>
              </a:endParaRPr>
            </a:p>
          </p:txBody>
        </p:sp>
        <p:sp>
          <p:nvSpPr>
            <p:cNvPr id="144441" name="Rectangle 189"/>
            <p:cNvSpPr>
              <a:spLocks noChangeArrowheads="1"/>
            </p:cNvSpPr>
            <p:nvPr/>
          </p:nvSpPr>
          <p:spPr bwMode="auto">
            <a:xfrm>
              <a:off x="1965" y="2058"/>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400" b="0" i="0" u="none" strike="noStrike" kern="1200" cap="none" spc="0" normalizeH="0" baseline="0" noProof="0">
                  <a:ln>
                    <a:noFill/>
                  </a:ln>
                  <a:solidFill>
                    <a:srgbClr val="000000"/>
                  </a:solidFill>
                  <a:effectLst/>
                  <a:uLnTx/>
                  <a:uFillTx/>
                  <a:latin typeface="Arial" charset="0"/>
                  <a:ea typeface="ＭＳ Ｐゴシック" pitchFamily="34" charset="-128"/>
                  <a:cs typeface="+mn-cs"/>
                </a:rPr>
                <a:t>H</a:t>
              </a:r>
              <a:r>
                <a:rPr kumimoji="0" lang="en-US" altLang="zh-CN" sz="1800" b="0" i="0" u="none" strike="noStrike" kern="1200" cap="none" spc="0" normalizeH="0" baseline="-25000" noProof="0">
                  <a:ln>
                    <a:noFill/>
                  </a:ln>
                  <a:solidFill>
                    <a:srgbClr val="000000"/>
                  </a:solidFill>
                  <a:effectLst/>
                  <a:uLnTx/>
                  <a:uFillTx/>
                  <a:latin typeface="Arial" charset="0"/>
                  <a:ea typeface="ＭＳ Ｐゴシック" pitchFamily="34" charset="-128"/>
                  <a:cs typeface="+mn-cs"/>
                </a:rPr>
                <a:t>n</a:t>
              </a:r>
            </a:p>
          </p:txBody>
        </p:sp>
      </p:grpSp>
      <p:sp>
        <p:nvSpPr>
          <p:cNvPr id="112647" name="Text Box 7"/>
          <p:cNvSpPr txBox="1">
            <a:spLocks noChangeArrowheads="1"/>
          </p:cNvSpPr>
          <p:nvPr/>
        </p:nvSpPr>
        <p:spPr bwMode="auto">
          <a:xfrm>
            <a:off x="157163" y="1643063"/>
            <a:ext cx="7048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600" b="0" i="0" u="none" strike="noStrike" kern="1200" cap="none" spc="0" normalizeH="0" baseline="0" noProof="0">
                <a:ln>
                  <a:noFill/>
                </a:ln>
                <a:solidFill>
                  <a:srgbClr val="CC0000"/>
                </a:solidFill>
                <a:effectLst/>
                <a:uLnTx/>
                <a:uFillTx/>
                <a:latin typeface="Arial" charset="0"/>
                <a:ea typeface="ＭＳ Ｐゴシック" pitchFamily="34" charset="-128"/>
                <a:cs typeface="+mn-cs"/>
              </a:rPr>
              <a:t>frame</a:t>
            </a:r>
          </a:p>
        </p:txBody>
      </p:sp>
      <p:grpSp>
        <p:nvGrpSpPr>
          <p:cNvPr id="144433" name="Group 187"/>
          <p:cNvGrpSpPr>
            <a:grpSpLocks/>
          </p:cNvGrpSpPr>
          <p:nvPr/>
        </p:nvGrpSpPr>
        <p:grpSpPr bwMode="auto">
          <a:xfrm flipH="1">
            <a:off x="3178175" y="4970463"/>
            <a:ext cx="803275" cy="771525"/>
            <a:chOff x="-44" y="1473"/>
            <a:chExt cx="981" cy="1105"/>
          </a:xfrm>
        </p:grpSpPr>
        <p:pic>
          <p:nvPicPr>
            <p:cNvPr id="144438" name="Picture 188"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4439" name="Freeform 189"/>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144434" name="Group 190"/>
          <p:cNvGrpSpPr>
            <a:grpSpLocks/>
          </p:cNvGrpSpPr>
          <p:nvPr/>
        </p:nvGrpSpPr>
        <p:grpSpPr bwMode="auto">
          <a:xfrm flipH="1">
            <a:off x="4140200" y="1087438"/>
            <a:ext cx="803275" cy="771525"/>
            <a:chOff x="-44" y="1473"/>
            <a:chExt cx="981" cy="1105"/>
          </a:xfrm>
        </p:grpSpPr>
        <p:pic>
          <p:nvPicPr>
            <p:cNvPr id="144436" name="Picture 191"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4437" name="Freeform 192"/>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charset="0"/>
                <a:ea typeface="+mn-ea"/>
                <a:cs typeface="+mn-cs"/>
              </a:endParaRPr>
            </a:p>
          </p:txBody>
        </p:sp>
      </p:grpSp>
    </p:spTree>
    <p:extLst>
      <p:ext uri="{BB962C8B-B14F-4D97-AF65-F5344CB8AC3E}">
        <p14:creationId xmlns:p14="http://schemas.microsoft.com/office/powerpoint/2010/main" val="229716855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path" presetSubtype="0" accel="50000" decel="50000" fill="hold" nodeType="clickEffect">
                                  <p:stCondLst>
                                    <p:cond delay="0"/>
                                  </p:stCondLst>
                                  <p:childTnLst>
                                    <p:animMotion origin="layout" path="M -4.72222E-6 -0.0037 L -4.72222E-6 0.04584 " pathEditMode="relative" rAng="0" ptsTypes="AA">
                                      <p:cBhvr>
                                        <p:cTn id="6" dur="2000" fill="hold"/>
                                        <p:tgtEl>
                                          <p:spTgt spid="17"/>
                                        </p:tgtEl>
                                        <p:attrNameLst>
                                          <p:attrName>ppt_x</p:attrName>
                                          <p:attrName>ppt_y</p:attrName>
                                        </p:attrNameLst>
                                      </p:cBhvr>
                                      <p:rCtr x="0" y="2477"/>
                                    </p:animMotion>
                                  </p:childTnLst>
                                </p:cTn>
                              </p:par>
                              <p:par>
                                <p:cTn id="7" presetID="10" presetClass="exit" presetSubtype="0" fill="hold" grpId="0" nodeType="withEffect">
                                  <p:stCondLst>
                                    <p:cond delay="0"/>
                                  </p:stCondLst>
                                  <p:childTnLst>
                                    <p:animEffect transition="out" filter="fade">
                                      <p:cBhvr>
                                        <p:cTn id="8" dur="2000"/>
                                        <p:tgtEl>
                                          <p:spTgt spid="112814"/>
                                        </p:tgtEl>
                                      </p:cBhvr>
                                    </p:animEffect>
                                    <p:set>
                                      <p:cBhvr>
                                        <p:cTn id="9" dur="1" fill="hold">
                                          <p:stCondLst>
                                            <p:cond delay="1999"/>
                                          </p:stCondLst>
                                        </p:cTn>
                                        <p:tgtEl>
                                          <p:spTgt spid="112814"/>
                                        </p:tgtEl>
                                        <p:attrNameLst>
                                          <p:attrName>style.visibility</p:attrName>
                                        </p:attrNameLst>
                                      </p:cBhvr>
                                      <p:to>
                                        <p:strVal val="hidden"/>
                                      </p:to>
                                    </p:set>
                                  </p:childTnLst>
                                </p:cTn>
                              </p:par>
                            </p:childTnLst>
                          </p:cTn>
                        </p:par>
                      </p:childTnLst>
                    </p:cTn>
                  </p:par>
                  <p:par>
                    <p:cTn id="10" fill="hold" nodeType="clickPar">
                      <p:stCondLst>
                        <p:cond delay="indefinite"/>
                      </p:stCondLst>
                      <p:childTnLst>
                        <p:par>
                          <p:cTn id="11" fill="hold" nodeType="withGroup">
                            <p:stCondLst>
                              <p:cond delay="0"/>
                            </p:stCondLst>
                            <p:childTnLst>
                              <p:par>
                                <p:cTn id="12" presetID="1" presetClass="entr" presetSubtype="0"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112645"/>
                                        </p:tgtEl>
                                        <p:attrNameLst>
                                          <p:attrName>style.visibility</p:attrName>
                                        </p:attrNameLst>
                                      </p:cBhvr>
                                      <p:to>
                                        <p:strVal val="visible"/>
                                      </p:to>
                                    </p:set>
                                  </p:childTnLst>
                                </p:cTn>
                              </p:par>
                            </p:childTnLst>
                          </p:cTn>
                        </p:par>
                      </p:childTnLst>
                    </p:cTn>
                  </p:par>
                  <p:par>
                    <p:cTn id="16" fill="hold" nodeType="clickPar">
                      <p:stCondLst>
                        <p:cond delay="indefinite"/>
                      </p:stCondLst>
                      <p:childTnLst>
                        <p:par>
                          <p:cTn id="17" fill="hold" nodeType="withGroup">
                            <p:stCondLst>
                              <p:cond delay="0"/>
                            </p:stCondLst>
                            <p:childTnLst>
                              <p:par>
                                <p:cTn id="18" presetID="1" presetClass="exit" presetSubtype="0" fill="hold" nodeType="clickEffect">
                                  <p:stCondLst>
                                    <p:cond delay="0"/>
                                  </p:stCondLst>
                                  <p:childTnLst>
                                    <p:set>
                                      <p:cBhvr>
                                        <p:cTn id="19" dur="1" fill="hold">
                                          <p:stCondLst>
                                            <p:cond delay="0"/>
                                          </p:stCondLst>
                                        </p:cTn>
                                        <p:tgtEl>
                                          <p:spTgt spid="17"/>
                                        </p:tgtEl>
                                        <p:attrNameLst>
                                          <p:attrName>style.visibility</p:attrName>
                                        </p:attrNameLst>
                                      </p:cBhvr>
                                      <p:to>
                                        <p:strVal val="hidden"/>
                                      </p:to>
                                    </p:set>
                                  </p:childTnLst>
                                </p:cTn>
                              </p:par>
                              <p:par>
                                <p:cTn id="20" presetID="1" presetClass="exit" presetSubtype="0" fill="hold" nodeType="withEffect">
                                  <p:stCondLst>
                                    <p:cond delay="0"/>
                                  </p:stCondLst>
                                  <p:childTnLst>
                                    <p:set>
                                      <p:cBhvr>
                                        <p:cTn id="21" dur="1" fill="hold">
                                          <p:stCondLst>
                                            <p:cond delay="0"/>
                                          </p:stCondLst>
                                        </p:cTn>
                                        <p:tgtEl>
                                          <p:spTgt spid="6"/>
                                        </p:tgtEl>
                                        <p:attrNameLst>
                                          <p:attrName>style.visibility</p:attrName>
                                        </p:attrNameLst>
                                      </p:cBhvr>
                                      <p:to>
                                        <p:strVal val="hidden"/>
                                      </p:to>
                                    </p:set>
                                  </p:childTnLst>
                                </p:cTn>
                              </p:par>
                              <p:par>
                                <p:cTn id="22" presetID="1" presetClass="exit" presetSubtype="0" fill="hold" grpId="1" nodeType="withEffect">
                                  <p:stCondLst>
                                    <p:cond delay="0"/>
                                  </p:stCondLst>
                                  <p:childTnLst>
                                    <p:set>
                                      <p:cBhvr>
                                        <p:cTn id="23" dur="1" fill="hold">
                                          <p:stCondLst>
                                            <p:cond delay="0"/>
                                          </p:stCondLst>
                                        </p:cTn>
                                        <p:tgtEl>
                                          <p:spTgt spid="112645"/>
                                        </p:tgtEl>
                                        <p:attrNameLst>
                                          <p:attrName>style.visibility</p:attrName>
                                        </p:attrNameLst>
                                      </p:cBhvr>
                                      <p:to>
                                        <p:strVal val="hidden"/>
                                      </p:to>
                                    </p:set>
                                  </p:childTnLst>
                                </p:cTn>
                              </p:par>
                              <p:par>
                                <p:cTn id="24" presetID="1" presetClass="entr" presetSubtype="0" fill="hold" nodeType="withEffect">
                                  <p:stCondLst>
                                    <p:cond delay="0"/>
                                  </p:stCondLst>
                                  <p:childTnLst>
                                    <p:set>
                                      <p:cBhvr>
                                        <p:cTn id="25" dur="1" fill="hold">
                                          <p:stCondLst>
                                            <p:cond delay="0"/>
                                          </p:stCondLst>
                                        </p:cTn>
                                        <p:tgtEl>
                                          <p:spTgt spid="18"/>
                                        </p:tgtEl>
                                        <p:attrNameLst>
                                          <p:attrName>style.visibility</p:attrName>
                                        </p:attrNameLst>
                                      </p:cBhvr>
                                      <p:to>
                                        <p:strVal val="visible"/>
                                      </p:to>
                                    </p:set>
                                  </p:childTnLst>
                                </p:cTn>
                              </p:par>
                            </p:childTnLst>
                          </p:cTn>
                        </p:par>
                        <p:par>
                          <p:cTn id="26" fill="hold" nodeType="afterGroup">
                            <p:stCondLst>
                              <p:cond delay="0"/>
                            </p:stCondLst>
                            <p:childTnLst>
                              <p:par>
                                <p:cTn id="27" presetID="42" presetClass="path" presetSubtype="0" accel="50000" decel="50000" fill="hold" nodeType="afterEffect">
                                  <p:stCondLst>
                                    <p:cond delay="0"/>
                                  </p:stCondLst>
                                  <p:childTnLst>
                                    <p:animMotion origin="layout" path="M -3.05556E-6 -0.00926 L -3.05556E-6 0.04792 " pathEditMode="relative" rAng="0" ptsTypes="AA">
                                      <p:cBhvr>
                                        <p:cTn id="28" dur="2000" fill="hold"/>
                                        <p:tgtEl>
                                          <p:spTgt spid="18"/>
                                        </p:tgtEl>
                                        <p:attrNameLst>
                                          <p:attrName>ppt_x</p:attrName>
                                          <p:attrName>ppt_y</p:attrName>
                                        </p:attrNameLst>
                                      </p:cBhvr>
                                      <p:rCtr x="0" y="2847"/>
                                    </p:animMotion>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nodeType="click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12644"/>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xit" presetSubtype="0" fill="hold" nodeType="clickEffect">
                                  <p:stCondLst>
                                    <p:cond delay="0"/>
                                  </p:stCondLst>
                                  <p:childTnLst>
                                    <p:set>
                                      <p:cBhvr>
                                        <p:cTn id="38" dur="1" fill="hold">
                                          <p:stCondLst>
                                            <p:cond delay="0"/>
                                          </p:stCondLst>
                                        </p:cTn>
                                        <p:tgtEl>
                                          <p:spTgt spid="18"/>
                                        </p:tgtEl>
                                        <p:attrNameLst>
                                          <p:attrName>style.visibility</p:attrName>
                                        </p:attrNameLst>
                                      </p:cBhvr>
                                      <p:to>
                                        <p:strVal val="hidden"/>
                                      </p:to>
                                    </p:set>
                                  </p:childTnLst>
                                </p:cTn>
                              </p:par>
                              <p:par>
                                <p:cTn id="39" presetID="1" presetClass="exit" presetSubtype="0" fill="hold" nodeType="withEffect">
                                  <p:stCondLst>
                                    <p:cond delay="0"/>
                                  </p:stCondLst>
                                  <p:childTnLst>
                                    <p:set>
                                      <p:cBhvr>
                                        <p:cTn id="40" dur="1" fill="hold">
                                          <p:stCondLst>
                                            <p:cond delay="0"/>
                                          </p:stCondLst>
                                        </p:cTn>
                                        <p:tgtEl>
                                          <p:spTgt spid="21"/>
                                        </p:tgtEl>
                                        <p:attrNameLst>
                                          <p:attrName>style.visibility</p:attrName>
                                        </p:attrNameLst>
                                      </p:cBhvr>
                                      <p:to>
                                        <p:strVal val="hidden"/>
                                      </p:to>
                                    </p:set>
                                  </p:childTnLst>
                                </p:cTn>
                              </p:par>
                              <p:par>
                                <p:cTn id="41" presetID="1" presetClass="exit" presetSubtype="0" fill="hold" grpId="1" nodeType="withEffect">
                                  <p:stCondLst>
                                    <p:cond delay="0"/>
                                  </p:stCondLst>
                                  <p:childTnLst>
                                    <p:set>
                                      <p:cBhvr>
                                        <p:cTn id="42" dur="1" fill="hold">
                                          <p:stCondLst>
                                            <p:cond delay="0"/>
                                          </p:stCondLst>
                                        </p:cTn>
                                        <p:tgtEl>
                                          <p:spTgt spid="112644"/>
                                        </p:tgtEl>
                                        <p:attrNameLst>
                                          <p:attrName>style.visibility</p:attrName>
                                        </p:attrNameLst>
                                      </p:cBhvr>
                                      <p:to>
                                        <p:strVal val="hidden"/>
                                      </p:to>
                                    </p:set>
                                  </p:childTnLst>
                                </p:cTn>
                              </p:par>
                              <p:par>
                                <p:cTn id="43" presetID="1" presetClass="entr" presetSubtype="0" fill="hold" nodeType="withEffect">
                                  <p:stCondLst>
                                    <p:cond delay="0"/>
                                  </p:stCondLst>
                                  <p:childTnLst>
                                    <p:set>
                                      <p:cBhvr>
                                        <p:cTn id="44" dur="1" fill="hold">
                                          <p:stCondLst>
                                            <p:cond delay="0"/>
                                          </p:stCondLst>
                                        </p:cTn>
                                        <p:tgtEl>
                                          <p:spTgt spid="5"/>
                                        </p:tgtEl>
                                        <p:attrNameLst>
                                          <p:attrName>style.visibility</p:attrName>
                                        </p:attrNameLst>
                                      </p:cBhvr>
                                      <p:to>
                                        <p:strVal val="visible"/>
                                      </p:to>
                                    </p:set>
                                  </p:childTnLst>
                                </p:cTn>
                              </p:par>
                              <p:par>
                                <p:cTn id="45" presetID="42" presetClass="path" presetSubtype="0" accel="50000" decel="50000" fill="hold" nodeType="withEffect">
                                  <p:stCondLst>
                                    <p:cond delay="0"/>
                                  </p:stCondLst>
                                  <p:childTnLst>
                                    <p:animMotion origin="layout" path="M -3.05556E-6 2.22222E-6 L -3.05556E-6 0.04213 " pathEditMode="relative" rAng="0" ptsTypes="AA">
                                      <p:cBhvr>
                                        <p:cTn id="46" dur="2000" fill="hold"/>
                                        <p:tgtEl>
                                          <p:spTgt spid="5"/>
                                        </p:tgtEl>
                                        <p:attrNameLst>
                                          <p:attrName>ppt_x</p:attrName>
                                          <p:attrName>ppt_y</p:attrName>
                                        </p:attrNameLst>
                                      </p:cBhvr>
                                      <p:rCtr x="0" y="2106"/>
                                    </p:animMotion>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presetSubtype="0" fill="hold" nodeType="clickEffect">
                                  <p:stCondLst>
                                    <p:cond delay="0"/>
                                  </p:stCondLst>
                                  <p:childTnLst>
                                    <p:set>
                                      <p:cBhvr>
                                        <p:cTn id="50" dur="1" fill="hold">
                                          <p:stCondLst>
                                            <p:cond delay="0"/>
                                          </p:stCondLst>
                                        </p:cTn>
                                        <p:tgtEl>
                                          <p:spTgt spid="16"/>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12647"/>
                                        </p:tgtEl>
                                        <p:attrNameLst>
                                          <p:attrName>style.visibility</p:attrName>
                                        </p:attrNameLst>
                                      </p:cBhvr>
                                      <p:to>
                                        <p:strVal val="visible"/>
                                      </p:to>
                                    </p:set>
                                  </p:childTnLst>
                                </p:cTn>
                              </p:par>
                            </p:childTnLst>
                          </p:cTn>
                        </p:par>
                      </p:childTnLst>
                    </p:cTn>
                  </p:par>
                  <p:par>
                    <p:cTn id="53" fill="hold" nodeType="clickPar">
                      <p:stCondLst>
                        <p:cond delay="indefinite"/>
                      </p:stCondLst>
                      <p:childTnLst>
                        <p:par>
                          <p:cTn id="54" fill="hold" nodeType="withGroup">
                            <p:stCondLst>
                              <p:cond delay="0"/>
                            </p:stCondLst>
                            <p:childTnLst>
                              <p:par>
                                <p:cTn id="55" presetID="1" presetClass="exit" presetSubtype="0" fill="hold" nodeType="clickEffect">
                                  <p:stCondLst>
                                    <p:cond delay="0"/>
                                  </p:stCondLst>
                                  <p:childTnLst>
                                    <p:set>
                                      <p:cBhvr>
                                        <p:cTn id="56" dur="1" fill="hold">
                                          <p:stCondLst>
                                            <p:cond delay="0"/>
                                          </p:stCondLst>
                                        </p:cTn>
                                        <p:tgtEl>
                                          <p:spTgt spid="5"/>
                                        </p:tgtEl>
                                        <p:attrNameLst>
                                          <p:attrName>style.visibility</p:attrName>
                                        </p:attrNameLst>
                                      </p:cBhvr>
                                      <p:to>
                                        <p:strVal val="hidden"/>
                                      </p:to>
                                    </p:set>
                                  </p:childTnLst>
                                </p:cTn>
                              </p:par>
                              <p:par>
                                <p:cTn id="57" presetID="1" presetClass="exit" presetSubtype="0" fill="hold" grpId="1" nodeType="withEffect">
                                  <p:stCondLst>
                                    <p:cond delay="0"/>
                                  </p:stCondLst>
                                  <p:childTnLst>
                                    <p:set>
                                      <p:cBhvr>
                                        <p:cTn id="58" dur="1" fill="hold">
                                          <p:stCondLst>
                                            <p:cond delay="0"/>
                                          </p:stCondLst>
                                        </p:cTn>
                                        <p:tgtEl>
                                          <p:spTgt spid="112647"/>
                                        </p:tgtEl>
                                        <p:attrNameLst>
                                          <p:attrName>style.visibility</p:attrName>
                                        </p:attrNameLst>
                                      </p:cBhvr>
                                      <p:to>
                                        <p:strVal val="hidden"/>
                                      </p:to>
                                    </p:set>
                                  </p:childTnLst>
                                </p:cTn>
                              </p:par>
                            </p:childTnLst>
                          </p:cTn>
                        </p:par>
                        <p:par>
                          <p:cTn id="59" fill="hold" nodeType="afterGroup">
                            <p:stCondLst>
                              <p:cond delay="0"/>
                            </p:stCondLst>
                            <p:childTnLst>
                              <p:par>
                                <p:cTn id="60" presetID="0" presetClass="path" presetSubtype="0" accel="50000" decel="50000" fill="hold" nodeType="afterEffect">
                                  <p:stCondLst>
                                    <p:cond delay="0"/>
                                  </p:stCondLst>
                                  <p:childTnLst>
                                    <p:animMotion origin="layout" path="M 3.05556E-6 -4.81481E-6 L 3.05556E-6 0.13889 L 0.40295 0.13889 L 0.40295 0.09885 L 0.57152 0.10093 L 0.57152 0.57709 L 0.66371 0.50857 L 0.66371 0.42848 " pathEditMode="relative" rAng="0" ptsTypes="AAAAAAAA">
                                      <p:cBhvr>
                                        <p:cTn id="61" dur="3000" fill="hold"/>
                                        <p:tgtEl>
                                          <p:spTgt spid="16"/>
                                        </p:tgtEl>
                                        <p:attrNameLst>
                                          <p:attrName>ppt_x</p:attrName>
                                          <p:attrName>ppt_y</p:attrName>
                                        </p:attrNameLst>
                                      </p:cBhvr>
                                      <p:rCtr x="33177" y="28843"/>
                                    </p:animMotion>
                                  </p:childTnLst>
                                </p:cTn>
                              </p:par>
                            </p:childTnLst>
                          </p:cTn>
                        </p:par>
                      </p:childTnLst>
                    </p:cTn>
                  </p:par>
                  <p:par>
                    <p:cTn id="62" fill="hold" nodeType="clickPar">
                      <p:stCondLst>
                        <p:cond delay="indefinite"/>
                      </p:stCondLst>
                      <p:childTnLst>
                        <p:par>
                          <p:cTn id="63" fill="hold" nodeType="withGroup">
                            <p:stCondLst>
                              <p:cond delay="0"/>
                            </p:stCondLst>
                            <p:childTnLst>
                              <p:par>
                                <p:cTn id="64" presetID="1" presetClass="exit" presetSubtype="0" fill="hold" nodeType="clickEffect">
                                  <p:stCondLst>
                                    <p:cond delay="0"/>
                                  </p:stCondLst>
                                  <p:childTnLst>
                                    <p:set>
                                      <p:cBhvr>
                                        <p:cTn id="65" dur="1" fill="hold">
                                          <p:stCondLst>
                                            <p:cond delay="0"/>
                                          </p:stCondLst>
                                        </p:cTn>
                                        <p:tgtEl>
                                          <p:spTgt spid="16"/>
                                        </p:tgtEl>
                                        <p:attrNameLst>
                                          <p:attrName>style.visibility</p:attrName>
                                        </p:attrNameLst>
                                      </p:cBhvr>
                                      <p:to>
                                        <p:strVal val="hidden"/>
                                      </p:to>
                                    </p:set>
                                  </p:childTnLst>
                                </p:cTn>
                              </p:par>
                              <p:par>
                                <p:cTn id="66" presetID="1" presetClass="entr" presetSubtype="0" fill="hold" nodeType="withEffect">
                                  <p:stCondLst>
                                    <p:cond delay="0"/>
                                  </p:stCondLst>
                                  <p:childTnLst>
                                    <p:set>
                                      <p:cBhvr>
                                        <p:cTn id="67" dur="1" fill="hold">
                                          <p:stCondLst>
                                            <p:cond delay="0"/>
                                          </p:stCondLst>
                                        </p:cTn>
                                        <p:tgtEl>
                                          <p:spTgt spid="15"/>
                                        </p:tgtEl>
                                        <p:attrNameLst>
                                          <p:attrName>style.visibility</p:attrName>
                                        </p:attrNameLst>
                                      </p:cBhvr>
                                      <p:to>
                                        <p:strVal val="visible"/>
                                      </p:to>
                                    </p:set>
                                  </p:childTnLst>
                                </p:cTn>
                              </p:par>
                            </p:childTnLst>
                          </p:cTn>
                        </p:par>
                      </p:childTnLst>
                    </p:cTn>
                  </p:par>
                  <p:par>
                    <p:cTn id="68" fill="hold" nodeType="clickPar">
                      <p:stCondLst>
                        <p:cond delay="indefinite"/>
                      </p:stCondLst>
                      <p:childTnLst>
                        <p:par>
                          <p:cTn id="69" fill="hold" nodeType="withGroup">
                            <p:stCondLst>
                              <p:cond delay="0"/>
                            </p:stCondLst>
                            <p:childTnLst>
                              <p:par>
                                <p:cTn id="70" presetID="64" presetClass="path" presetSubtype="0" accel="50000" decel="50000" fill="hold" nodeType="clickEffect">
                                  <p:stCondLst>
                                    <p:cond delay="0"/>
                                  </p:stCondLst>
                                  <p:childTnLst>
                                    <p:animMotion origin="layout" path="M 0.00156 -0.00046 L 0.00156 -0.04815 " pathEditMode="relative" rAng="0" ptsTypes="AA">
                                      <p:cBhvr>
                                        <p:cTn id="71" dur="2000" fill="hold"/>
                                        <p:tgtEl>
                                          <p:spTgt spid="15"/>
                                        </p:tgtEl>
                                        <p:attrNameLst>
                                          <p:attrName>ppt_x</p:attrName>
                                          <p:attrName>ppt_y</p:attrName>
                                        </p:attrNameLst>
                                      </p:cBhvr>
                                      <p:rCtr x="0" y="-238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45" grpId="0"/>
      <p:bldP spid="112645" grpId="1"/>
      <p:bldP spid="112644" grpId="0"/>
      <p:bldP spid="112644" grpId="1"/>
      <p:bldP spid="112814" grpId="0"/>
      <p:bldP spid="112647" grpId="0"/>
      <p:bldP spid="112647" grpId="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993912" y="1318736"/>
            <a:ext cx="7712765" cy="3869201"/>
          </a:xfrm>
          <a:prstGeom prst="rect">
            <a:avLst/>
          </a:prstGeom>
        </p:spPr>
        <p:txBody>
          <a:bodyPr wrap="square">
            <a:spAutoFit/>
          </a:bodyPr>
          <a:lstStyle/>
          <a:p>
            <a:pPr algn="l">
              <a:lnSpc>
                <a:spcPct val="150000"/>
              </a:lnSpc>
              <a:spcBef>
                <a:spcPts val="600"/>
              </a:spcBef>
            </a:pPr>
            <a:r>
              <a:rPr lang="zh-CN" altLang="zh-CN" sz="3200" b="1" dirty="0">
                <a:latin typeface="华文仿宋" panose="02010600040101010101" pitchFamily="2" charset="-122"/>
                <a:ea typeface="华文仿宋" panose="02010600040101010101" pitchFamily="2" charset="-122"/>
              </a:rPr>
              <a:t>一幅图像为</a:t>
            </a:r>
            <a:r>
              <a:rPr lang="en-US" altLang="zh-CN" sz="3200" b="1" dirty="0">
                <a:latin typeface="华文仿宋" panose="02010600040101010101" pitchFamily="2" charset="-122"/>
                <a:ea typeface="华文仿宋" panose="02010600040101010101" pitchFamily="2" charset="-122"/>
              </a:rPr>
              <a:t>800 x 600</a:t>
            </a:r>
            <a:r>
              <a:rPr lang="zh-CN" altLang="zh-CN" sz="3200" b="1" dirty="0">
                <a:latin typeface="华文仿宋" panose="02010600040101010101" pitchFamily="2" charset="-122"/>
                <a:ea typeface="华文仿宋" panose="02010600040101010101" pitchFamily="2" charset="-122"/>
              </a:rPr>
              <a:t>像素，每像素以</a:t>
            </a:r>
            <a:r>
              <a:rPr lang="en-US" altLang="zh-CN" sz="3200" b="1" dirty="0">
                <a:latin typeface="华文仿宋" panose="02010600040101010101" pitchFamily="2" charset="-122"/>
                <a:ea typeface="华文仿宋" panose="02010600040101010101" pitchFamily="2" charset="-122"/>
              </a:rPr>
              <a:t>3</a:t>
            </a:r>
            <a:r>
              <a:rPr lang="zh-CN" altLang="zh-CN" sz="3200" b="1" dirty="0">
                <a:latin typeface="华文仿宋" panose="02010600040101010101" pitchFamily="2" charset="-122"/>
                <a:ea typeface="华文仿宋" panose="02010600040101010101" pitchFamily="2" charset="-122"/>
              </a:rPr>
              <a:t>字节存储，无压缩地进行传输。</a:t>
            </a:r>
            <a:r>
              <a:rPr lang="zh-CN" altLang="en-US" sz="3200" b="1" dirty="0">
                <a:latin typeface="华文仿宋" panose="02010600040101010101" pitchFamily="2" charset="-122"/>
                <a:ea typeface="华文仿宋" panose="02010600040101010101" pitchFamily="2" charset="-122"/>
              </a:rPr>
              <a:t>该</a:t>
            </a:r>
            <a:r>
              <a:rPr lang="zh-CN" altLang="zh-CN" sz="3200" b="1" dirty="0">
                <a:latin typeface="华文仿宋" panose="02010600040101010101" pitchFamily="2" charset="-122"/>
                <a:ea typeface="华文仿宋" panose="02010600040101010101" pitchFamily="2" charset="-122"/>
              </a:rPr>
              <a:t>图像在下列线路上的各自传输时间</a:t>
            </a:r>
            <a:r>
              <a:rPr lang="zh-CN" altLang="en-US" sz="3200" b="1" dirty="0">
                <a:latin typeface="华文仿宋" panose="02010600040101010101" pitchFamily="2" charset="-122"/>
                <a:ea typeface="华文仿宋" panose="02010600040101010101" pitchFamily="2" charset="-122"/>
              </a:rPr>
              <a:t>为多少：</a:t>
            </a:r>
            <a:endParaRPr lang="en-US" altLang="zh-CN" sz="3200" b="1" dirty="0">
              <a:latin typeface="华文仿宋" panose="02010600040101010101" pitchFamily="2" charset="-122"/>
              <a:ea typeface="华文仿宋" panose="02010600040101010101" pitchFamily="2" charset="-122"/>
            </a:endParaRPr>
          </a:p>
          <a:p>
            <a:pPr algn="l">
              <a:lnSpc>
                <a:spcPct val="150000"/>
              </a:lnSpc>
              <a:spcBef>
                <a:spcPts val="600"/>
              </a:spcBef>
            </a:pPr>
            <a:r>
              <a:rPr lang="zh-CN" altLang="zh-CN" sz="3200" b="1" dirty="0">
                <a:latin typeface="华文仿宋" panose="02010600040101010101" pitchFamily="2" charset="-122"/>
                <a:ea typeface="华文仿宋" panose="02010600040101010101" pitchFamily="2" charset="-122"/>
              </a:rPr>
              <a:t>（</a:t>
            </a:r>
            <a:r>
              <a:rPr lang="en-US" altLang="zh-CN" sz="3200" b="1" dirty="0">
                <a:latin typeface="华文仿宋" panose="02010600040101010101" pitchFamily="2" charset="-122"/>
                <a:ea typeface="华文仿宋" panose="02010600040101010101" pitchFamily="2" charset="-122"/>
              </a:rPr>
              <a:t>1</a:t>
            </a:r>
            <a:r>
              <a:rPr lang="zh-CN" altLang="zh-CN" sz="3200" b="1" dirty="0">
                <a:latin typeface="华文仿宋" panose="02010600040101010101" pitchFamily="2" charset="-122"/>
                <a:ea typeface="华文仿宋" panose="02010600040101010101" pitchFamily="2" charset="-122"/>
              </a:rPr>
              <a:t>）</a:t>
            </a:r>
            <a:r>
              <a:rPr lang="en-US" altLang="zh-CN" sz="3200" b="1" dirty="0">
                <a:latin typeface="华文仿宋" panose="02010600040101010101" pitchFamily="2" charset="-122"/>
                <a:ea typeface="华文仿宋" panose="02010600040101010101" pitchFamily="2" charset="-122"/>
              </a:rPr>
              <a:t>56-kbps modem</a:t>
            </a:r>
            <a:r>
              <a:rPr lang="zh-CN" altLang="zh-CN" sz="3200" b="1" dirty="0">
                <a:latin typeface="华文仿宋" panose="02010600040101010101" pitchFamily="2" charset="-122"/>
                <a:ea typeface="华文仿宋" panose="02010600040101010101" pitchFamily="2" charset="-122"/>
              </a:rPr>
              <a:t>信道</a:t>
            </a:r>
            <a:endParaRPr lang="en-US" altLang="zh-CN" sz="3200" b="1" dirty="0">
              <a:latin typeface="华文仿宋" panose="02010600040101010101" pitchFamily="2" charset="-122"/>
              <a:ea typeface="华文仿宋" panose="02010600040101010101" pitchFamily="2" charset="-122"/>
            </a:endParaRPr>
          </a:p>
          <a:p>
            <a:pPr algn="l">
              <a:lnSpc>
                <a:spcPct val="150000"/>
              </a:lnSpc>
              <a:spcBef>
                <a:spcPts val="600"/>
              </a:spcBef>
            </a:pPr>
            <a:r>
              <a:rPr lang="zh-CN" altLang="zh-CN" sz="3200" b="1" dirty="0">
                <a:latin typeface="华文仿宋" panose="02010600040101010101" pitchFamily="2" charset="-122"/>
                <a:ea typeface="华文仿宋" panose="02010600040101010101" pitchFamily="2" charset="-122"/>
              </a:rPr>
              <a:t>（</a:t>
            </a:r>
            <a:r>
              <a:rPr lang="en-US" altLang="zh-CN" sz="3200" b="1" dirty="0">
                <a:latin typeface="华文仿宋" panose="02010600040101010101" pitchFamily="2" charset="-122"/>
                <a:ea typeface="华文仿宋" panose="02010600040101010101" pitchFamily="2" charset="-122"/>
              </a:rPr>
              <a:t>2</a:t>
            </a:r>
            <a:r>
              <a:rPr lang="zh-CN" altLang="zh-CN" sz="3200" b="1" dirty="0">
                <a:latin typeface="华文仿宋" panose="02010600040101010101" pitchFamily="2" charset="-122"/>
                <a:ea typeface="华文仿宋" panose="02010600040101010101" pitchFamily="2" charset="-122"/>
              </a:rPr>
              <a:t>）</a:t>
            </a:r>
            <a:r>
              <a:rPr lang="en-US" altLang="zh-CN" sz="3200" b="1" dirty="0">
                <a:latin typeface="华文仿宋" panose="02010600040101010101" pitchFamily="2" charset="-122"/>
                <a:ea typeface="华文仿宋" panose="02010600040101010101" pitchFamily="2" charset="-122"/>
              </a:rPr>
              <a:t>100-Mbps </a:t>
            </a:r>
            <a:r>
              <a:rPr lang="zh-CN" altLang="zh-CN" sz="3200" b="1" dirty="0">
                <a:latin typeface="华文仿宋" panose="02010600040101010101" pitchFamily="2" charset="-122"/>
                <a:ea typeface="华文仿宋" panose="02010600040101010101" pitchFamily="2" charset="-122"/>
              </a:rPr>
              <a:t>以太网</a:t>
            </a:r>
            <a:endParaRPr lang="zh-CN" altLang="en-US" sz="3200" dirty="0">
              <a:latin typeface="华文仿宋" panose="02010600040101010101" pitchFamily="2" charset="-122"/>
              <a:ea typeface="华文仿宋" panose="02010600040101010101" pitchFamily="2" charset="-122"/>
            </a:endParaRPr>
          </a:p>
        </p:txBody>
      </p:sp>
    </p:spTree>
    <p:extLst>
      <p:ext uri="{BB962C8B-B14F-4D97-AF65-F5344CB8AC3E}">
        <p14:creationId xmlns:p14="http://schemas.microsoft.com/office/powerpoint/2010/main" val="27082597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0"/>
            <a:ext cx="9144000" cy="975120"/>
          </a:xfrm>
        </p:spPr>
        <p:txBody>
          <a:bodyPr/>
          <a:lstStyle/>
          <a:p>
            <a:r>
              <a:rPr lang="zh-CN" altLang="en-US" sz="3600" b="1" dirty="0">
                <a:solidFill>
                  <a:srgbClr val="C00000"/>
                </a:solidFill>
              </a:rPr>
              <a:t>飞鸽：极善飞行，千里识路，时速</a:t>
            </a:r>
            <a:r>
              <a:rPr lang="en-US" altLang="zh-CN" sz="3600" b="1" dirty="0">
                <a:solidFill>
                  <a:srgbClr val="C00000"/>
                </a:solidFill>
              </a:rPr>
              <a:t>110</a:t>
            </a:r>
            <a:r>
              <a:rPr lang="zh-CN" altLang="en-US" sz="3600" b="1" dirty="0">
                <a:solidFill>
                  <a:srgbClr val="C00000"/>
                </a:solidFill>
              </a:rPr>
              <a:t>公里</a:t>
            </a:r>
          </a:p>
        </p:txBody>
      </p:sp>
      <p:pic>
        <p:nvPicPr>
          <p:cNvPr id="3" name="图片 2"/>
          <p:cNvPicPr>
            <a:picLocks noChangeAspect="1"/>
          </p:cNvPicPr>
          <p:nvPr/>
        </p:nvPicPr>
        <p:blipFill>
          <a:blip r:embed="rId2"/>
          <a:stretch>
            <a:fillRect/>
          </a:stretch>
        </p:blipFill>
        <p:spPr>
          <a:xfrm>
            <a:off x="3369540" y="3763831"/>
            <a:ext cx="2655419" cy="2239363"/>
          </a:xfrm>
          <a:prstGeom prst="rect">
            <a:avLst/>
          </a:prstGeom>
        </p:spPr>
      </p:pic>
      <p:pic>
        <p:nvPicPr>
          <p:cNvPr id="4" name="图片 3"/>
          <p:cNvPicPr>
            <a:picLocks noChangeAspect="1"/>
          </p:cNvPicPr>
          <p:nvPr/>
        </p:nvPicPr>
        <p:blipFill>
          <a:blip r:embed="rId3"/>
          <a:stretch>
            <a:fillRect/>
          </a:stretch>
        </p:blipFill>
        <p:spPr>
          <a:xfrm>
            <a:off x="6261233" y="1536254"/>
            <a:ext cx="2699141" cy="1881687"/>
          </a:xfrm>
          <a:prstGeom prst="rect">
            <a:avLst/>
          </a:prstGeom>
        </p:spPr>
      </p:pic>
      <p:pic>
        <p:nvPicPr>
          <p:cNvPr id="5" name="图片 4"/>
          <p:cNvPicPr>
            <a:picLocks noChangeAspect="1"/>
          </p:cNvPicPr>
          <p:nvPr/>
        </p:nvPicPr>
        <p:blipFill>
          <a:blip r:embed="rId4"/>
          <a:stretch>
            <a:fillRect/>
          </a:stretch>
        </p:blipFill>
        <p:spPr>
          <a:xfrm>
            <a:off x="115213" y="4182126"/>
            <a:ext cx="2730098" cy="2257803"/>
          </a:xfrm>
          <a:prstGeom prst="rect">
            <a:avLst/>
          </a:prstGeom>
        </p:spPr>
      </p:pic>
      <p:pic>
        <p:nvPicPr>
          <p:cNvPr id="6" name="图片 5"/>
          <p:cNvPicPr>
            <a:picLocks noChangeAspect="1"/>
          </p:cNvPicPr>
          <p:nvPr/>
        </p:nvPicPr>
        <p:blipFill>
          <a:blip r:embed="rId5"/>
          <a:stretch>
            <a:fillRect/>
          </a:stretch>
        </p:blipFill>
        <p:spPr>
          <a:xfrm>
            <a:off x="6302882" y="4200567"/>
            <a:ext cx="2694055" cy="2239363"/>
          </a:xfrm>
          <a:prstGeom prst="rect">
            <a:avLst/>
          </a:prstGeom>
        </p:spPr>
      </p:pic>
      <p:pic>
        <p:nvPicPr>
          <p:cNvPr id="7" name="图片 6"/>
          <p:cNvPicPr>
            <a:picLocks noChangeAspect="1"/>
          </p:cNvPicPr>
          <p:nvPr/>
        </p:nvPicPr>
        <p:blipFill>
          <a:blip r:embed="rId6"/>
          <a:stretch>
            <a:fillRect/>
          </a:stretch>
        </p:blipFill>
        <p:spPr>
          <a:xfrm>
            <a:off x="3369540" y="1832862"/>
            <a:ext cx="2795623" cy="1441493"/>
          </a:xfrm>
          <a:prstGeom prst="rect">
            <a:avLst/>
          </a:prstGeom>
        </p:spPr>
      </p:pic>
      <p:pic>
        <p:nvPicPr>
          <p:cNvPr id="8" name="图片 7"/>
          <p:cNvPicPr>
            <a:picLocks noChangeAspect="1"/>
          </p:cNvPicPr>
          <p:nvPr/>
        </p:nvPicPr>
        <p:blipFill>
          <a:blip r:embed="rId7"/>
          <a:stretch>
            <a:fillRect/>
          </a:stretch>
        </p:blipFill>
        <p:spPr>
          <a:xfrm>
            <a:off x="115213" y="1536254"/>
            <a:ext cx="3168185" cy="1738101"/>
          </a:xfrm>
          <a:prstGeom prst="rect">
            <a:avLst/>
          </a:prstGeom>
        </p:spPr>
      </p:pic>
    </p:spTree>
    <p:extLst>
      <p:ext uri="{BB962C8B-B14F-4D97-AF65-F5344CB8AC3E}">
        <p14:creationId xmlns:p14="http://schemas.microsoft.com/office/powerpoint/2010/main" val="1729239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30200" y="0"/>
            <a:ext cx="8813800" cy="1017666"/>
          </a:xfrm>
        </p:spPr>
        <p:txBody>
          <a:bodyPr/>
          <a:lstStyle/>
          <a:p>
            <a:pPr algn="l"/>
            <a:r>
              <a:rPr lang="zh-CN" altLang="en-US" sz="4000" b="1" dirty="0">
                <a:solidFill>
                  <a:srgbClr val="C00000"/>
                </a:solidFill>
              </a:rPr>
              <a:t>早期的“通信”  。。。</a:t>
            </a:r>
          </a:p>
        </p:txBody>
      </p:sp>
      <p:sp>
        <p:nvSpPr>
          <p:cNvPr id="7" name="Rectangle 5"/>
          <p:cNvSpPr>
            <a:spLocks noChangeArrowheads="1"/>
          </p:cNvSpPr>
          <p:nvPr/>
        </p:nvSpPr>
        <p:spPr bwMode="auto">
          <a:xfrm>
            <a:off x="523875" y="1761419"/>
            <a:ext cx="4166112"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Times New Roman" pitchFamily="18" charset="0"/>
                <a:ea typeface="宋体" charset="-122"/>
              </a:defRPr>
            </a:lvl1pPr>
            <a:lvl2pPr marL="742950" indent="-285750">
              <a:defRPr sz="2400">
                <a:solidFill>
                  <a:schemeClr val="tx1"/>
                </a:solidFill>
                <a:latin typeface="Times New Roman" pitchFamily="18" charset="0"/>
                <a:ea typeface="宋体" charset="-122"/>
              </a:defRPr>
            </a:lvl2pPr>
            <a:lvl3pPr marL="1143000" indent="-228600">
              <a:defRPr sz="2400">
                <a:solidFill>
                  <a:schemeClr val="tx1"/>
                </a:solidFill>
                <a:latin typeface="Times New Roman" pitchFamily="18" charset="0"/>
                <a:ea typeface="宋体" charset="-122"/>
              </a:defRPr>
            </a:lvl3pPr>
            <a:lvl4pPr marL="1600200" indent="-228600">
              <a:defRPr sz="2400">
                <a:solidFill>
                  <a:schemeClr val="tx1"/>
                </a:solidFill>
                <a:latin typeface="Times New Roman" pitchFamily="18" charset="0"/>
                <a:ea typeface="宋体" charset="-122"/>
              </a:defRPr>
            </a:lvl4pPr>
            <a:lvl5pPr marL="2057400" indent="-228600">
              <a:defRPr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sz="2400">
                <a:solidFill>
                  <a:schemeClr val="tx1"/>
                </a:solidFill>
                <a:latin typeface="Times New Roman" pitchFamily="18" charset="0"/>
                <a:ea typeface="宋体" charset="-122"/>
              </a:defRPr>
            </a:lvl9pPr>
          </a:lstStyle>
          <a:p>
            <a:pPr marL="571500" indent="-571500" algn="l" eaLnBrk="0" hangingPunct="0">
              <a:buFont typeface="Arial" panose="020B0604020202020204" pitchFamily="34" charset="0"/>
              <a:buChar char="•"/>
            </a:pPr>
            <a:r>
              <a:rPr lang="zh-CN" altLang="en-US" sz="2800" b="1" dirty="0">
                <a:solidFill>
                  <a:srgbClr val="3333CC"/>
                </a:solidFill>
                <a:ea typeface="黑体" pitchFamily="2" charset="-122"/>
              </a:rPr>
              <a:t>闻鼓而进，闻金而退</a:t>
            </a:r>
            <a:endParaRPr lang="en-US" altLang="zh-CN" sz="2800" b="1" dirty="0">
              <a:solidFill>
                <a:srgbClr val="3333CC"/>
              </a:solidFill>
              <a:ea typeface="黑体" pitchFamily="2" charset="-122"/>
            </a:endParaRPr>
          </a:p>
        </p:txBody>
      </p:sp>
      <p:sp>
        <p:nvSpPr>
          <p:cNvPr id="8" name="Rectangle 5"/>
          <p:cNvSpPr>
            <a:spLocks noChangeArrowheads="1"/>
          </p:cNvSpPr>
          <p:nvPr/>
        </p:nvSpPr>
        <p:spPr bwMode="auto">
          <a:xfrm>
            <a:off x="403940" y="3602061"/>
            <a:ext cx="7200747" cy="29314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Times New Roman" pitchFamily="18" charset="0"/>
                <a:ea typeface="宋体" charset="-122"/>
              </a:defRPr>
            </a:lvl1pPr>
            <a:lvl2pPr marL="742950" indent="-285750">
              <a:defRPr sz="2400">
                <a:solidFill>
                  <a:schemeClr val="tx1"/>
                </a:solidFill>
                <a:latin typeface="Times New Roman" pitchFamily="18" charset="0"/>
                <a:ea typeface="宋体" charset="-122"/>
              </a:defRPr>
            </a:lvl2pPr>
            <a:lvl3pPr marL="1143000" indent="-228600">
              <a:defRPr sz="2400">
                <a:solidFill>
                  <a:schemeClr val="tx1"/>
                </a:solidFill>
                <a:latin typeface="Times New Roman" pitchFamily="18" charset="0"/>
                <a:ea typeface="宋体" charset="-122"/>
              </a:defRPr>
            </a:lvl3pPr>
            <a:lvl4pPr marL="1600200" indent="-228600">
              <a:defRPr sz="2400">
                <a:solidFill>
                  <a:schemeClr val="tx1"/>
                </a:solidFill>
                <a:latin typeface="Times New Roman" pitchFamily="18" charset="0"/>
                <a:ea typeface="宋体" charset="-122"/>
              </a:defRPr>
            </a:lvl4pPr>
            <a:lvl5pPr marL="2057400" indent="-228600">
              <a:defRPr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sz="2400">
                <a:solidFill>
                  <a:schemeClr val="tx1"/>
                </a:solidFill>
                <a:latin typeface="Times New Roman" pitchFamily="18" charset="0"/>
                <a:ea typeface="宋体" charset="-122"/>
              </a:defRPr>
            </a:lvl9pPr>
          </a:lstStyle>
          <a:p>
            <a:pPr algn="l" eaLnBrk="0" hangingPunct="0">
              <a:lnSpc>
                <a:spcPct val="150000"/>
              </a:lnSpc>
            </a:pPr>
            <a:r>
              <a:rPr lang="zh-CN" altLang="en-US" sz="3200" b="1" kern="0" dirty="0">
                <a:solidFill>
                  <a:srgbClr val="C00000"/>
                </a:solidFill>
              </a:rPr>
              <a:t>网络相关</a:t>
            </a:r>
          </a:p>
          <a:p>
            <a:pPr marL="571500" indent="-395288" algn="l" eaLnBrk="0" hangingPunct="0">
              <a:lnSpc>
                <a:spcPct val="120000"/>
              </a:lnSpc>
              <a:spcBef>
                <a:spcPts val="600"/>
              </a:spcBef>
              <a:buFont typeface="Arial" panose="020B0604020202020204" pitchFamily="34" charset="0"/>
              <a:buChar char="•"/>
            </a:pPr>
            <a:r>
              <a:rPr lang="zh-CN" altLang="en-US" sz="2600" b="1" dirty="0">
                <a:ea typeface="黑体" pitchFamily="2" charset="-122"/>
              </a:rPr>
              <a:t>点对点 </a:t>
            </a:r>
            <a:r>
              <a:rPr lang="en-US" altLang="zh-CN" sz="2600" b="1" dirty="0">
                <a:ea typeface="黑体" pitchFamily="2" charset="-122"/>
                <a:sym typeface="Wingdings" panose="05000000000000000000" pitchFamily="2" charset="2"/>
              </a:rPr>
              <a:t> </a:t>
            </a:r>
            <a:r>
              <a:rPr lang="zh-CN" altLang="en-US" sz="2600" b="1" dirty="0">
                <a:ea typeface="黑体" pitchFamily="2" charset="-122"/>
              </a:rPr>
              <a:t>链路 </a:t>
            </a:r>
            <a:r>
              <a:rPr lang="en-US" altLang="zh-CN" sz="2600" b="1" dirty="0">
                <a:ea typeface="黑体" pitchFamily="2" charset="-122"/>
                <a:sym typeface="Wingdings" panose="05000000000000000000" pitchFamily="2" charset="2"/>
              </a:rPr>
              <a:t> </a:t>
            </a:r>
            <a:r>
              <a:rPr lang="zh-CN" altLang="en-US" sz="2600" b="1" dirty="0">
                <a:ea typeface="黑体" pitchFamily="2" charset="-122"/>
              </a:rPr>
              <a:t>网络</a:t>
            </a:r>
            <a:endParaRPr lang="en-US" altLang="zh-CN" sz="2600" b="1" dirty="0">
              <a:ea typeface="黑体" pitchFamily="2" charset="-122"/>
            </a:endParaRPr>
          </a:p>
          <a:p>
            <a:pPr marL="571500" indent="-395288" algn="l" eaLnBrk="0" hangingPunct="0">
              <a:lnSpc>
                <a:spcPct val="120000"/>
              </a:lnSpc>
              <a:spcBef>
                <a:spcPts val="600"/>
              </a:spcBef>
              <a:buFont typeface="Arial" panose="020B0604020202020204" pitchFamily="34" charset="0"/>
              <a:buChar char="•"/>
            </a:pPr>
            <a:r>
              <a:rPr lang="zh-CN" altLang="en-US" sz="2600" b="1" dirty="0">
                <a:ea typeface="黑体" pitchFamily="2" charset="-122"/>
              </a:rPr>
              <a:t>信息编码、传输范围、容量、速率</a:t>
            </a:r>
            <a:r>
              <a:rPr lang="zh-CN" altLang="en-US" sz="2600" b="1" dirty="0">
                <a:ea typeface="黑体" pitchFamily="2" charset="-122"/>
                <a:sym typeface="Wingdings" panose="05000000000000000000" pitchFamily="2" charset="2"/>
              </a:rPr>
              <a:t>、路由、服务质量、可靠性 </a:t>
            </a:r>
            <a:r>
              <a:rPr lang="en-US" altLang="zh-CN" sz="2600" b="1" dirty="0">
                <a:ea typeface="黑体" pitchFamily="2" charset="-122"/>
                <a:sym typeface="Wingdings" panose="05000000000000000000" pitchFamily="2" charset="2"/>
              </a:rPr>
              <a:t>…</a:t>
            </a:r>
          </a:p>
          <a:p>
            <a:pPr marL="571500" indent="-395288" algn="l" eaLnBrk="0" hangingPunct="0">
              <a:lnSpc>
                <a:spcPct val="120000"/>
              </a:lnSpc>
              <a:spcBef>
                <a:spcPts val="600"/>
              </a:spcBef>
              <a:buFont typeface="Arial" panose="020B0604020202020204" pitchFamily="34" charset="0"/>
              <a:buChar char="•"/>
            </a:pPr>
            <a:r>
              <a:rPr lang="zh-CN" altLang="en-US" sz="2600" b="1" dirty="0">
                <a:ea typeface="黑体" pitchFamily="2" charset="-122"/>
              </a:rPr>
              <a:t>体系架构，协议，接口</a:t>
            </a:r>
            <a:endParaRPr lang="en-US" altLang="zh-CN" sz="2600" b="1" dirty="0">
              <a:ea typeface="黑体" pitchFamily="2" charset="-122"/>
            </a:endParaRPr>
          </a:p>
        </p:txBody>
      </p:sp>
      <p:sp>
        <p:nvSpPr>
          <p:cNvPr id="9" name="Rectangle 5"/>
          <p:cNvSpPr>
            <a:spLocks noChangeArrowheads="1"/>
          </p:cNvSpPr>
          <p:nvPr/>
        </p:nvSpPr>
        <p:spPr bwMode="auto">
          <a:xfrm>
            <a:off x="523875" y="2450255"/>
            <a:ext cx="4166112"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Times New Roman" pitchFamily="18" charset="0"/>
                <a:ea typeface="宋体" charset="-122"/>
              </a:defRPr>
            </a:lvl1pPr>
            <a:lvl2pPr marL="742950" indent="-285750">
              <a:defRPr sz="2400">
                <a:solidFill>
                  <a:schemeClr val="tx1"/>
                </a:solidFill>
                <a:latin typeface="Times New Roman" pitchFamily="18" charset="0"/>
                <a:ea typeface="宋体" charset="-122"/>
              </a:defRPr>
            </a:lvl2pPr>
            <a:lvl3pPr marL="1143000" indent="-228600">
              <a:defRPr sz="2400">
                <a:solidFill>
                  <a:schemeClr val="tx1"/>
                </a:solidFill>
                <a:latin typeface="Times New Roman" pitchFamily="18" charset="0"/>
                <a:ea typeface="宋体" charset="-122"/>
              </a:defRPr>
            </a:lvl3pPr>
            <a:lvl4pPr marL="1600200" indent="-228600">
              <a:defRPr sz="2400">
                <a:solidFill>
                  <a:schemeClr val="tx1"/>
                </a:solidFill>
                <a:latin typeface="Times New Roman" pitchFamily="18" charset="0"/>
                <a:ea typeface="宋体" charset="-122"/>
              </a:defRPr>
            </a:lvl4pPr>
            <a:lvl5pPr marL="2057400" indent="-228600">
              <a:defRPr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sz="2400">
                <a:solidFill>
                  <a:schemeClr val="tx1"/>
                </a:solidFill>
                <a:latin typeface="Times New Roman" pitchFamily="18" charset="0"/>
                <a:ea typeface="宋体" charset="-122"/>
              </a:defRPr>
            </a:lvl9pPr>
          </a:lstStyle>
          <a:p>
            <a:pPr marL="571500" indent="-571500" algn="l" eaLnBrk="0" hangingPunct="0">
              <a:buFont typeface="Arial" panose="020B0604020202020204" pitchFamily="34" charset="0"/>
              <a:buChar char="•"/>
            </a:pPr>
            <a:r>
              <a:rPr lang="zh-CN" altLang="en-US" sz="2800" b="1" dirty="0">
                <a:solidFill>
                  <a:srgbClr val="3333CC"/>
                </a:solidFill>
                <a:ea typeface="黑体" pitchFamily="2" charset="-122"/>
              </a:rPr>
              <a:t>消息树</a:t>
            </a:r>
            <a:endParaRPr lang="en-US" altLang="zh-CN" sz="2800" b="1" dirty="0">
              <a:solidFill>
                <a:srgbClr val="3333CC"/>
              </a:solidFill>
              <a:ea typeface="黑体" pitchFamily="2" charset="-122"/>
            </a:endParaRPr>
          </a:p>
        </p:txBody>
      </p:sp>
      <p:sp>
        <p:nvSpPr>
          <p:cNvPr id="13" name="Rectangle 5"/>
          <p:cNvSpPr>
            <a:spLocks noChangeArrowheads="1"/>
          </p:cNvSpPr>
          <p:nvPr/>
        </p:nvSpPr>
        <p:spPr bwMode="auto">
          <a:xfrm>
            <a:off x="523875" y="1120902"/>
            <a:ext cx="4166112"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Times New Roman" pitchFamily="18" charset="0"/>
                <a:ea typeface="宋体" charset="-122"/>
              </a:defRPr>
            </a:lvl1pPr>
            <a:lvl2pPr marL="742950" indent="-285750">
              <a:defRPr sz="2400">
                <a:solidFill>
                  <a:schemeClr val="tx1"/>
                </a:solidFill>
                <a:latin typeface="Times New Roman" pitchFamily="18" charset="0"/>
                <a:ea typeface="宋体" charset="-122"/>
              </a:defRPr>
            </a:lvl2pPr>
            <a:lvl3pPr marL="1143000" indent="-228600">
              <a:defRPr sz="2400">
                <a:solidFill>
                  <a:schemeClr val="tx1"/>
                </a:solidFill>
                <a:latin typeface="Times New Roman" pitchFamily="18" charset="0"/>
                <a:ea typeface="宋体" charset="-122"/>
              </a:defRPr>
            </a:lvl3pPr>
            <a:lvl4pPr marL="1600200" indent="-228600">
              <a:defRPr sz="2400">
                <a:solidFill>
                  <a:schemeClr val="tx1"/>
                </a:solidFill>
                <a:latin typeface="Times New Roman" pitchFamily="18" charset="0"/>
                <a:ea typeface="宋体" charset="-122"/>
              </a:defRPr>
            </a:lvl4pPr>
            <a:lvl5pPr marL="2057400" indent="-228600">
              <a:defRPr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sz="2400">
                <a:solidFill>
                  <a:schemeClr val="tx1"/>
                </a:solidFill>
                <a:latin typeface="Times New Roman" pitchFamily="18" charset="0"/>
                <a:ea typeface="宋体" charset="-122"/>
              </a:defRPr>
            </a:lvl9pPr>
          </a:lstStyle>
          <a:p>
            <a:pPr marL="571500" indent="-571500" algn="l" eaLnBrk="0" hangingPunct="0">
              <a:buFont typeface="Arial" panose="020B0604020202020204" pitchFamily="34" charset="0"/>
              <a:buChar char="•"/>
            </a:pPr>
            <a:r>
              <a:rPr lang="zh-CN" altLang="en-US" sz="2800" b="1" dirty="0">
                <a:solidFill>
                  <a:srgbClr val="3333CC"/>
                </a:solidFill>
                <a:ea typeface="黑体" pitchFamily="2" charset="-122"/>
              </a:rPr>
              <a:t>吼一吼</a:t>
            </a:r>
            <a:endParaRPr lang="en-US" altLang="zh-CN" sz="2800" b="1" dirty="0">
              <a:solidFill>
                <a:srgbClr val="3333CC"/>
              </a:solidFill>
              <a:ea typeface="黑体" pitchFamily="2" charset="-122"/>
            </a:endParaRPr>
          </a:p>
        </p:txBody>
      </p:sp>
      <p:sp>
        <p:nvSpPr>
          <p:cNvPr id="15" name="Rectangle 5"/>
          <p:cNvSpPr>
            <a:spLocks noChangeArrowheads="1"/>
          </p:cNvSpPr>
          <p:nvPr/>
        </p:nvSpPr>
        <p:spPr bwMode="auto">
          <a:xfrm>
            <a:off x="5484249" y="1754236"/>
            <a:ext cx="3207467"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Times New Roman" pitchFamily="18" charset="0"/>
                <a:ea typeface="宋体" charset="-122"/>
              </a:defRPr>
            </a:lvl1pPr>
            <a:lvl2pPr marL="742950" indent="-285750">
              <a:defRPr sz="2400">
                <a:solidFill>
                  <a:schemeClr val="tx1"/>
                </a:solidFill>
                <a:latin typeface="Times New Roman" pitchFamily="18" charset="0"/>
                <a:ea typeface="宋体" charset="-122"/>
              </a:defRPr>
            </a:lvl2pPr>
            <a:lvl3pPr marL="1143000" indent="-228600">
              <a:defRPr sz="2400">
                <a:solidFill>
                  <a:schemeClr val="tx1"/>
                </a:solidFill>
                <a:latin typeface="Times New Roman" pitchFamily="18" charset="0"/>
                <a:ea typeface="宋体" charset="-122"/>
              </a:defRPr>
            </a:lvl3pPr>
            <a:lvl4pPr marL="1600200" indent="-228600">
              <a:defRPr sz="2400">
                <a:solidFill>
                  <a:schemeClr val="tx1"/>
                </a:solidFill>
                <a:latin typeface="Times New Roman" pitchFamily="18" charset="0"/>
                <a:ea typeface="宋体" charset="-122"/>
              </a:defRPr>
            </a:lvl4pPr>
            <a:lvl5pPr marL="2057400" indent="-228600">
              <a:defRPr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sz="2400">
                <a:solidFill>
                  <a:schemeClr val="tx1"/>
                </a:solidFill>
                <a:latin typeface="Times New Roman" pitchFamily="18" charset="0"/>
                <a:ea typeface="宋体" charset="-122"/>
              </a:defRPr>
            </a:lvl9pPr>
          </a:lstStyle>
          <a:p>
            <a:pPr marL="571500" indent="-571500" algn="l" eaLnBrk="0" hangingPunct="0">
              <a:buFont typeface="Arial" panose="020B0604020202020204" pitchFamily="34" charset="0"/>
              <a:buChar char="•"/>
            </a:pPr>
            <a:r>
              <a:rPr lang="zh-CN" altLang="en-US" sz="2800" b="1" dirty="0">
                <a:solidFill>
                  <a:srgbClr val="3333CC"/>
                </a:solidFill>
                <a:ea typeface="黑体" pitchFamily="2" charset="-122"/>
              </a:rPr>
              <a:t>驿站</a:t>
            </a:r>
            <a:endParaRPr lang="en-US" altLang="zh-CN" sz="2800" b="1" dirty="0">
              <a:solidFill>
                <a:srgbClr val="3333CC"/>
              </a:solidFill>
              <a:ea typeface="黑体" pitchFamily="2" charset="-122"/>
            </a:endParaRPr>
          </a:p>
        </p:txBody>
      </p:sp>
      <p:sp>
        <p:nvSpPr>
          <p:cNvPr id="16" name="Rectangle 5"/>
          <p:cNvSpPr>
            <a:spLocks noChangeArrowheads="1"/>
          </p:cNvSpPr>
          <p:nvPr/>
        </p:nvSpPr>
        <p:spPr bwMode="auto">
          <a:xfrm>
            <a:off x="5484249" y="2443072"/>
            <a:ext cx="3207467"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Times New Roman" pitchFamily="18" charset="0"/>
                <a:ea typeface="宋体" charset="-122"/>
              </a:defRPr>
            </a:lvl1pPr>
            <a:lvl2pPr marL="742950" indent="-285750">
              <a:defRPr sz="2400">
                <a:solidFill>
                  <a:schemeClr val="tx1"/>
                </a:solidFill>
                <a:latin typeface="Times New Roman" pitchFamily="18" charset="0"/>
                <a:ea typeface="宋体" charset="-122"/>
              </a:defRPr>
            </a:lvl2pPr>
            <a:lvl3pPr marL="1143000" indent="-228600">
              <a:defRPr sz="2400">
                <a:solidFill>
                  <a:schemeClr val="tx1"/>
                </a:solidFill>
                <a:latin typeface="Times New Roman" pitchFamily="18" charset="0"/>
                <a:ea typeface="宋体" charset="-122"/>
              </a:defRPr>
            </a:lvl3pPr>
            <a:lvl4pPr marL="1600200" indent="-228600">
              <a:defRPr sz="2400">
                <a:solidFill>
                  <a:schemeClr val="tx1"/>
                </a:solidFill>
                <a:latin typeface="Times New Roman" pitchFamily="18" charset="0"/>
                <a:ea typeface="宋体" charset="-122"/>
              </a:defRPr>
            </a:lvl4pPr>
            <a:lvl5pPr marL="2057400" indent="-228600">
              <a:defRPr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sz="2400">
                <a:solidFill>
                  <a:schemeClr val="tx1"/>
                </a:solidFill>
                <a:latin typeface="Times New Roman" pitchFamily="18" charset="0"/>
                <a:ea typeface="宋体" charset="-122"/>
              </a:defRPr>
            </a:lvl9pPr>
          </a:lstStyle>
          <a:p>
            <a:pPr marL="571500" indent="-571500" algn="l" eaLnBrk="0" hangingPunct="0">
              <a:buFont typeface="Arial" panose="020B0604020202020204" pitchFamily="34" charset="0"/>
              <a:buChar char="•"/>
            </a:pPr>
            <a:r>
              <a:rPr lang="zh-CN" altLang="en-US" sz="2800" b="1" dirty="0">
                <a:solidFill>
                  <a:srgbClr val="3333CC"/>
                </a:solidFill>
                <a:ea typeface="黑体" pitchFamily="2" charset="-122"/>
              </a:rPr>
              <a:t>飞鸽送信</a:t>
            </a:r>
            <a:endParaRPr lang="en-US" altLang="zh-CN" sz="2800" b="1" dirty="0">
              <a:solidFill>
                <a:srgbClr val="3333CC"/>
              </a:solidFill>
              <a:ea typeface="黑体" pitchFamily="2" charset="-122"/>
            </a:endParaRPr>
          </a:p>
        </p:txBody>
      </p:sp>
      <p:sp>
        <p:nvSpPr>
          <p:cNvPr id="18" name="Rectangle 5"/>
          <p:cNvSpPr>
            <a:spLocks noChangeArrowheads="1"/>
          </p:cNvSpPr>
          <p:nvPr/>
        </p:nvSpPr>
        <p:spPr bwMode="auto">
          <a:xfrm>
            <a:off x="5484249" y="1113719"/>
            <a:ext cx="3207467"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Times New Roman" pitchFamily="18" charset="0"/>
                <a:ea typeface="宋体" charset="-122"/>
              </a:defRPr>
            </a:lvl1pPr>
            <a:lvl2pPr marL="742950" indent="-285750">
              <a:defRPr sz="2400">
                <a:solidFill>
                  <a:schemeClr val="tx1"/>
                </a:solidFill>
                <a:latin typeface="Times New Roman" pitchFamily="18" charset="0"/>
                <a:ea typeface="宋体" charset="-122"/>
              </a:defRPr>
            </a:lvl2pPr>
            <a:lvl3pPr marL="1143000" indent="-228600">
              <a:defRPr sz="2400">
                <a:solidFill>
                  <a:schemeClr val="tx1"/>
                </a:solidFill>
                <a:latin typeface="Times New Roman" pitchFamily="18" charset="0"/>
                <a:ea typeface="宋体" charset="-122"/>
              </a:defRPr>
            </a:lvl3pPr>
            <a:lvl4pPr marL="1600200" indent="-228600">
              <a:defRPr sz="2400">
                <a:solidFill>
                  <a:schemeClr val="tx1"/>
                </a:solidFill>
                <a:latin typeface="Times New Roman" pitchFamily="18" charset="0"/>
                <a:ea typeface="宋体" charset="-122"/>
              </a:defRPr>
            </a:lvl4pPr>
            <a:lvl5pPr marL="2057400" indent="-228600">
              <a:defRPr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sz="2400">
                <a:solidFill>
                  <a:schemeClr val="tx1"/>
                </a:solidFill>
                <a:latin typeface="Times New Roman" pitchFamily="18" charset="0"/>
                <a:ea typeface="宋体" charset="-122"/>
              </a:defRPr>
            </a:lvl9pPr>
          </a:lstStyle>
          <a:p>
            <a:pPr marL="571500" indent="-571500" algn="l" eaLnBrk="0" hangingPunct="0">
              <a:buFont typeface="Arial" panose="020B0604020202020204" pitchFamily="34" charset="0"/>
              <a:buChar char="•"/>
            </a:pPr>
            <a:r>
              <a:rPr lang="zh-CN" altLang="en-US" sz="2800" b="1" dirty="0">
                <a:solidFill>
                  <a:srgbClr val="3333CC"/>
                </a:solidFill>
                <a:ea typeface="黑体" pitchFamily="2" charset="-122"/>
              </a:rPr>
              <a:t>烽火台</a:t>
            </a:r>
            <a:endParaRPr lang="en-US" altLang="zh-CN" sz="2800" b="1" dirty="0">
              <a:solidFill>
                <a:srgbClr val="3333CC"/>
              </a:solidFill>
              <a:ea typeface="黑体" pitchFamily="2" charset="-122"/>
            </a:endParaRPr>
          </a:p>
        </p:txBody>
      </p:sp>
      <p:sp>
        <p:nvSpPr>
          <p:cNvPr id="10" name="Rectangle 5">
            <a:extLst>
              <a:ext uri="{FF2B5EF4-FFF2-40B4-BE49-F238E27FC236}">
                <a16:creationId xmlns:a16="http://schemas.microsoft.com/office/drawing/2014/main" id="{221A2C05-1C7B-4B32-8836-6F860FDED814}"/>
              </a:ext>
            </a:extLst>
          </p:cNvPr>
          <p:cNvSpPr>
            <a:spLocks noChangeArrowheads="1"/>
          </p:cNvSpPr>
          <p:nvPr/>
        </p:nvSpPr>
        <p:spPr bwMode="auto">
          <a:xfrm>
            <a:off x="5484248" y="3151161"/>
            <a:ext cx="3207467"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Times New Roman" pitchFamily="18" charset="0"/>
                <a:ea typeface="宋体" charset="-122"/>
              </a:defRPr>
            </a:lvl1pPr>
            <a:lvl2pPr marL="742950" indent="-285750">
              <a:defRPr sz="2400">
                <a:solidFill>
                  <a:schemeClr val="tx1"/>
                </a:solidFill>
                <a:latin typeface="Times New Roman" pitchFamily="18" charset="0"/>
                <a:ea typeface="宋体" charset="-122"/>
              </a:defRPr>
            </a:lvl2pPr>
            <a:lvl3pPr marL="1143000" indent="-228600">
              <a:defRPr sz="2400">
                <a:solidFill>
                  <a:schemeClr val="tx1"/>
                </a:solidFill>
                <a:latin typeface="Times New Roman" pitchFamily="18" charset="0"/>
                <a:ea typeface="宋体" charset="-122"/>
              </a:defRPr>
            </a:lvl3pPr>
            <a:lvl4pPr marL="1600200" indent="-228600">
              <a:defRPr sz="2400">
                <a:solidFill>
                  <a:schemeClr val="tx1"/>
                </a:solidFill>
                <a:latin typeface="Times New Roman" pitchFamily="18" charset="0"/>
                <a:ea typeface="宋体" charset="-122"/>
              </a:defRPr>
            </a:lvl4pPr>
            <a:lvl5pPr marL="2057400" indent="-228600">
              <a:defRPr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sz="2400">
                <a:solidFill>
                  <a:schemeClr val="tx1"/>
                </a:solidFill>
                <a:latin typeface="Times New Roman" pitchFamily="18" charset="0"/>
                <a:ea typeface="宋体" charset="-122"/>
              </a:defRPr>
            </a:lvl9pPr>
          </a:lstStyle>
          <a:p>
            <a:pPr marL="571500" indent="-571500" algn="l" eaLnBrk="0" hangingPunct="0">
              <a:buFont typeface="Arial" panose="020B0604020202020204" pitchFamily="34" charset="0"/>
              <a:buChar char="•"/>
            </a:pPr>
            <a:r>
              <a:rPr lang="en-US" altLang="zh-CN" sz="2800" b="1" dirty="0">
                <a:solidFill>
                  <a:srgbClr val="3333CC"/>
                </a:solidFill>
                <a:ea typeface="黑体" pitchFamily="2" charset="-122"/>
              </a:rPr>
              <a:t>……</a:t>
            </a:r>
          </a:p>
        </p:txBody>
      </p:sp>
    </p:spTree>
    <p:extLst>
      <p:ext uri="{BB962C8B-B14F-4D97-AF65-F5344CB8AC3E}">
        <p14:creationId xmlns:p14="http://schemas.microsoft.com/office/powerpoint/2010/main" val="1764482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0"/>
            <a:ext cx="9144000" cy="875743"/>
          </a:xfrm>
        </p:spPr>
        <p:txBody>
          <a:bodyPr/>
          <a:lstStyle/>
          <a:p>
            <a:r>
              <a:rPr lang="zh-CN" altLang="en-US" sz="4000" b="1" dirty="0">
                <a:solidFill>
                  <a:srgbClr val="C00000"/>
                </a:solidFill>
              </a:rPr>
              <a:t>计算机网络通信的本质</a:t>
            </a:r>
          </a:p>
        </p:txBody>
      </p:sp>
      <p:sp>
        <p:nvSpPr>
          <p:cNvPr id="3" name="矩形 2"/>
          <p:cNvSpPr/>
          <p:nvPr/>
        </p:nvSpPr>
        <p:spPr>
          <a:xfrm>
            <a:off x="429902" y="1187959"/>
            <a:ext cx="8263721" cy="1498872"/>
          </a:xfrm>
          <a:prstGeom prst="rect">
            <a:avLst/>
          </a:prstGeom>
        </p:spPr>
        <p:txBody>
          <a:bodyPr wrap="square">
            <a:spAutoFit/>
          </a:bodyPr>
          <a:lstStyle/>
          <a:p>
            <a:pPr algn="l">
              <a:lnSpc>
                <a:spcPct val="120000"/>
              </a:lnSpc>
            </a:pPr>
            <a:r>
              <a:rPr lang="en-US" altLang="zh-CN" sz="2400" b="1" dirty="0">
                <a:solidFill>
                  <a:srgbClr val="4D4D4D"/>
                </a:solidFill>
                <a:latin typeface="-apple-system"/>
              </a:rPr>
              <a:t>1948</a:t>
            </a:r>
            <a:r>
              <a:rPr lang="zh-CN" altLang="en-US" sz="2400" b="1" dirty="0">
                <a:solidFill>
                  <a:srgbClr val="4D4D4D"/>
                </a:solidFill>
                <a:latin typeface="-apple-system"/>
              </a:rPr>
              <a:t>年，</a:t>
            </a:r>
            <a:r>
              <a:rPr lang="zh-CN" altLang="en-US" sz="2400" b="1" dirty="0">
                <a:solidFill>
                  <a:srgbClr val="000000"/>
                </a:solidFill>
                <a:latin typeface="-apple-system"/>
              </a:rPr>
              <a:t>香农</a:t>
            </a:r>
            <a:r>
              <a:rPr lang="zh-CN" altLang="en-US" sz="2400" b="1" dirty="0">
                <a:solidFill>
                  <a:srgbClr val="4D4D4D"/>
                </a:solidFill>
                <a:latin typeface="-apple-system"/>
              </a:rPr>
              <a:t> 在</a:t>
            </a:r>
            <a:r>
              <a:rPr lang="en-US" altLang="zh-CN" sz="2400" b="1" dirty="0">
                <a:solidFill>
                  <a:srgbClr val="4D4D4D"/>
                </a:solidFill>
                <a:latin typeface="-apple-system"/>
              </a:rPr>
              <a:t>《</a:t>
            </a:r>
            <a:r>
              <a:rPr lang="zh-CN" altLang="en-US" sz="2400" b="1" dirty="0">
                <a:solidFill>
                  <a:srgbClr val="4D4D4D"/>
                </a:solidFill>
                <a:latin typeface="-apple-system"/>
              </a:rPr>
              <a:t>通信的数学理论</a:t>
            </a:r>
            <a:r>
              <a:rPr lang="en-US" altLang="zh-CN" sz="2400" b="1" dirty="0">
                <a:solidFill>
                  <a:srgbClr val="4D4D4D"/>
                </a:solidFill>
                <a:latin typeface="-apple-system"/>
              </a:rPr>
              <a:t>》</a:t>
            </a:r>
            <a:r>
              <a:rPr lang="zh-CN" altLang="en-US" sz="2400" b="1" dirty="0">
                <a:solidFill>
                  <a:srgbClr val="4D4D4D"/>
                </a:solidFill>
                <a:latin typeface="-apple-system"/>
              </a:rPr>
              <a:t>中写道</a:t>
            </a:r>
            <a:r>
              <a:rPr lang="en-US" altLang="zh-CN" sz="2400" b="1" dirty="0">
                <a:solidFill>
                  <a:srgbClr val="4D4D4D"/>
                </a:solidFill>
                <a:latin typeface="-apple-system"/>
              </a:rPr>
              <a:t>:</a:t>
            </a:r>
            <a:endParaRPr lang="zh-CN" altLang="en-US" sz="2400" b="1" dirty="0">
              <a:solidFill>
                <a:srgbClr val="333333"/>
              </a:solidFill>
              <a:latin typeface="-apple-system"/>
            </a:endParaRPr>
          </a:p>
          <a:p>
            <a:pPr algn="l">
              <a:lnSpc>
                <a:spcPct val="120000"/>
              </a:lnSpc>
              <a:spcBef>
                <a:spcPts val="600"/>
              </a:spcBef>
            </a:pPr>
            <a:r>
              <a:rPr lang="en-US" altLang="zh-CN" sz="2400" b="1" dirty="0">
                <a:solidFill>
                  <a:schemeClr val="accent6">
                    <a:lumMod val="75000"/>
                  </a:schemeClr>
                </a:solidFill>
                <a:latin typeface="楷体" panose="02010609060101010101" pitchFamily="49" charset="-122"/>
                <a:ea typeface="楷体" panose="02010609060101010101" pitchFamily="49" charset="-122"/>
              </a:rPr>
              <a:t>“</a:t>
            </a:r>
            <a:r>
              <a:rPr lang="zh-CN" altLang="en-US" sz="2400" b="1" dirty="0">
                <a:solidFill>
                  <a:schemeClr val="accent6">
                    <a:lumMod val="75000"/>
                  </a:schemeClr>
                </a:solidFill>
                <a:latin typeface="楷体" panose="02010609060101010101" pitchFamily="49" charset="-122"/>
                <a:ea typeface="楷体" panose="02010609060101010101" pitchFamily="49" charset="-122"/>
              </a:rPr>
              <a:t>通信的基本问题是在一点精确地或者近似的复现在另一个点所选取的信息</a:t>
            </a:r>
            <a:r>
              <a:rPr lang="en-US" altLang="zh-CN" sz="2400" b="1" dirty="0">
                <a:solidFill>
                  <a:schemeClr val="accent6">
                    <a:lumMod val="75000"/>
                  </a:schemeClr>
                </a:solidFill>
                <a:latin typeface="楷体" panose="02010609060101010101" pitchFamily="49" charset="-122"/>
                <a:ea typeface="楷体" panose="02010609060101010101" pitchFamily="49" charset="-122"/>
              </a:rPr>
              <a:t>"</a:t>
            </a:r>
            <a:endParaRPr lang="zh-CN" altLang="en-US" sz="2400" b="1" dirty="0">
              <a:solidFill>
                <a:srgbClr val="333333"/>
              </a:solidFill>
              <a:latin typeface="-apple-system"/>
            </a:endParaRPr>
          </a:p>
        </p:txBody>
      </p:sp>
      <p:pic>
        <p:nvPicPr>
          <p:cNvPr id="4" name="图片 3"/>
          <p:cNvPicPr>
            <a:picLocks noChangeAspect="1"/>
          </p:cNvPicPr>
          <p:nvPr/>
        </p:nvPicPr>
        <p:blipFill>
          <a:blip r:embed="rId2"/>
          <a:stretch>
            <a:fillRect/>
          </a:stretch>
        </p:blipFill>
        <p:spPr>
          <a:xfrm>
            <a:off x="4658579" y="2669210"/>
            <a:ext cx="4430831" cy="1411464"/>
          </a:xfrm>
          <a:prstGeom prst="rect">
            <a:avLst/>
          </a:prstGeom>
        </p:spPr>
      </p:pic>
      <p:pic>
        <p:nvPicPr>
          <p:cNvPr id="5" name="图片 4"/>
          <p:cNvPicPr>
            <a:picLocks noChangeAspect="1"/>
          </p:cNvPicPr>
          <p:nvPr/>
        </p:nvPicPr>
        <p:blipFill>
          <a:blip r:embed="rId3"/>
          <a:stretch>
            <a:fillRect/>
          </a:stretch>
        </p:blipFill>
        <p:spPr>
          <a:xfrm>
            <a:off x="328825" y="4218385"/>
            <a:ext cx="8659508" cy="2458302"/>
          </a:xfrm>
          <a:prstGeom prst="rect">
            <a:avLst/>
          </a:prstGeom>
        </p:spPr>
      </p:pic>
      <p:sp>
        <p:nvSpPr>
          <p:cNvPr id="6" name="矩形 5"/>
          <p:cNvSpPr/>
          <p:nvPr/>
        </p:nvSpPr>
        <p:spPr>
          <a:xfrm>
            <a:off x="334366" y="2930807"/>
            <a:ext cx="4515980" cy="461665"/>
          </a:xfrm>
          <a:prstGeom prst="rect">
            <a:avLst/>
          </a:prstGeom>
        </p:spPr>
        <p:txBody>
          <a:bodyPr wrap="none">
            <a:spAutoFit/>
          </a:bodyPr>
          <a:lstStyle/>
          <a:p>
            <a:pPr algn="l"/>
            <a:r>
              <a:rPr lang="zh-CN" altLang="en-US" sz="2400" b="1" dirty="0">
                <a:solidFill>
                  <a:srgbClr val="C00000"/>
                </a:solidFill>
                <a:latin typeface="宋体" panose="02010600030101010101" pitchFamily="2" charset="-122"/>
                <a:ea typeface="宋体" panose="02010600030101010101" pitchFamily="2" charset="-122"/>
              </a:rPr>
              <a:t>网络通信的本质是信息的传播：</a:t>
            </a:r>
          </a:p>
        </p:txBody>
      </p:sp>
    </p:spTree>
    <p:extLst>
      <p:ext uri="{BB962C8B-B14F-4D97-AF65-F5344CB8AC3E}">
        <p14:creationId xmlns:p14="http://schemas.microsoft.com/office/powerpoint/2010/main" val="450299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solidFill>
                  <a:schemeClr val="tx1"/>
                </a:solidFill>
              </a:rPr>
              <a:t>多样化的网络形态</a:t>
            </a:r>
          </a:p>
        </p:txBody>
      </p:sp>
      <p:sp>
        <p:nvSpPr>
          <p:cNvPr id="6" name="内容占位符 2"/>
          <p:cNvSpPr>
            <a:spLocks noGrp="1"/>
          </p:cNvSpPr>
          <p:nvPr>
            <p:ph idx="4294967295"/>
          </p:nvPr>
        </p:nvSpPr>
        <p:spPr>
          <a:xfrm>
            <a:off x="552939" y="1512009"/>
            <a:ext cx="3365918" cy="5089623"/>
          </a:xfrm>
          <a:prstGeom prst="rect">
            <a:avLst/>
          </a:prstGeom>
        </p:spPr>
        <p:style>
          <a:lnRef idx="0">
            <a:schemeClr val="accent3"/>
          </a:lnRef>
          <a:fillRef idx="3">
            <a:schemeClr val="accent3"/>
          </a:fillRef>
          <a:effectRef idx="3">
            <a:schemeClr val="accent3"/>
          </a:effectRef>
          <a:fontRef idx="minor">
            <a:schemeClr val="lt1"/>
          </a:fontRef>
        </p:style>
        <p:txBody>
          <a:bodyPr>
            <a:normAutofit fontScale="92500" lnSpcReduction="10000"/>
          </a:bodyPr>
          <a:lstStyle/>
          <a:p>
            <a:pPr marL="457200" indent="-457200" algn="l">
              <a:lnSpc>
                <a:spcPct val="150000"/>
              </a:lnSpc>
              <a:buSzPct val="60000"/>
              <a:buFont typeface="Wingdings" panose="05000000000000000000" pitchFamily="2" charset="2"/>
              <a:buChar char="p"/>
            </a:pPr>
            <a:r>
              <a:rPr lang="zh-CN" altLang="en-US" b="1" dirty="0">
                <a:solidFill>
                  <a:srgbClr val="002060"/>
                </a:solidFill>
              </a:rPr>
              <a:t>互联网  </a:t>
            </a:r>
            <a:endParaRPr lang="en-US" altLang="zh-CN" b="1" dirty="0">
              <a:solidFill>
                <a:srgbClr val="002060"/>
              </a:solidFill>
            </a:endParaRPr>
          </a:p>
          <a:p>
            <a:pPr marL="457200" indent="-457200" algn="l">
              <a:lnSpc>
                <a:spcPct val="150000"/>
              </a:lnSpc>
              <a:buSzPct val="60000"/>
              <a:buFont typeface="Wingdings" panose="05000000000000000000" pitchFamily="2" charset="2"/>
              <a:buChar char="p"/>
            </a:pPr>
            <a:r>
              <a:rPr lang="zh-CN" altLang="en-US" b="1" dirty="0">
                <a:solidFill>
                  <a:srgbClr val="002060"/>
                </a:solidFill>
              </a:rPr>
              <a:t>无线网络  </a:t>
            </a:r>
            <a:endParaRPr lang="en-US" altLang="zh-CN" b="1" dirty="0">
              <a:solidFill>
                <a:srgbClr val="002060"/>
              </a:solidFill>
            </a:endParaRPr>
          </a:p>
          <a:p>
            <a:pPr marL="457200" indent="-457200" algn="l">
              <a:lnSpc>
                <a:spcPct val="150000"/>
              </a:lnSpc>
              <a:buSzPct val="60000"/>
              <a:buFont typeface="Wingdings" panose="05000000000000000000" pitchFamily="2" charset="2"/>
              <a:buChar char="p"/>
            </a:pPr>
            <a:r>
              <a:rPr lang="zh-CN" altLang="en-US" b="1" dirty="0">
                <a:solidFill>
                  <a:srgbClr val="002060"/>
                </a:solidFill>
              </a:rPr>
              <a:t>移动通信网  </a:t>
            </a:r>
            <a:endParaRPr lang="en-US" altLang="zh-CN" b="1" dirty="0">
              <a:solidFill>
                <a:srgbClr val="002060"/>
              </a:solidFill>
            </a:endParaRPr>
          </a:p>
          <a:p>
            <a:pPr marL="457200" indent="-457200" algn="l">
              <a:lnSpc>
                <a:spcPct val="150000"/>
              </a:lnSpc>
              <a:buSzPct val="60000"/>
              <a:buFont typeface="Wingdings" panose="05000000000000000000" pitchFamily="2" charset="2"/>
              <a:buChar char="p"/>
            </a:pPr>
            <a:r>
              <a:rPr lang="zh-CN" altLang="en-US" b="1" dirty="0">
                <a:solidFill>
                  <a:srgbClr val="002060"/>
                </a:solidFill>
              </a:rPr>
              <a:t>卫星网 </a:t>
            </a:r>
            <a:endParaRPr lang="en-US" altLang="zh-CN" b="1" dirty="0">
              <a:solidFill>
                <a:srgbClr val="002060"/>
              </a:solidFill>
            </a:endParaRPr>
          </a:p>
          <a:p>
            <a:pPr marL="457200" indent="-457200" algn="l">
              <a:lnSpc>
                <a:spcPct val="150000"/>
              </a:lnSpc>
              <a:buSzPct val="60000"/>
              <a:buFont typeface="Wingdings" panose="05000000000000000000" pitchFamily="2" charset="2"/>
              <a:buChar char="p"/>
            </a:pPr>
            <a:r>
              <a:rPr lang="zh-CN" altLang="en-US" b="1" dirty="0">
                <a:solidFill>
                  <a:srgbClr val="002060"/>
                </a:solidFill>
              </a:rPr>
              <a:t>物联网 </a:t>
            </a:r>
            <a:endParaRPr lang="en-US" altLang="zh-CN" b="1" dirty="0">
              <a:solidFill>
                <a:srgbClr val="002060"/>
              </a:solidFill>
            </a:endParaRPr>
          </a:p>
          <a:p>
            <a:pPr marL="457200" indent="-457200" algn="l">
              <a:lnSpc>
                <a:spcPct val="150000"/>
              </a:lnSpc>
              <a:buSzPct val="60000"/>
              <a:buFont typeface="Wingdings" panose="05000000000000000000" pitchFamily="2" charset="2"/>
              <a:buChar char="p"/>
            </a:pPr>
            <a:r>
              <a:rPr lang="zh-CN" altLang="en-US" b="1" dirty="0">
                <a:solidFill>
                  <a:srgbClr val="002060"/>
                </a:solidFill>
              </a:rPr>
              <a:t>数据中心网络</a:t>
            </a:r>
            <a:endParaRPr lang="en-US" altLang="zh-CN" b="1" dirty="0">
              <a:solidFill>
                <a:srgbClr val="002060"/>
              </a:solidFill>
            </a:endParaRPr>
          </a:p>
          <a:p>
            <a:pPr marL="457200" indent="-457200" algn="l">
              <a:lnSpc>
                <a:spcPct val="150000"/>
              </a:lnSpc>
              <a:buSzPct val="60000"/>
              <a:buFont typeface="Wingdings" panose="05000000000000000000" pitchFamily="2" charset="2"/>
              <a:buChar char="p"/>
            </a:pPr>
            <a:r>
              <a:rPr lang="zh-CN" altLang="en-US" b="1" dirty="0">
                <a:solidFill>
                  <a:srgbClr val="002060"/>
                </a:solidFill>
              </a:rPr>
              <a:t>专用网络</a:t>
            </a:r>
            <a:endParaRPr lang="en-US" altLang="zh-CN" b="1" dirty="0">
              <a:solidFill>
                <a:srgbClr val="002060"/>
              </a:solidFill>
            </a:endParaRPr>
          </a:p>
          <a:p>
            <a:pPr marL="457200" indent="-457200" algn="l">
              <a:lnSpc>
                <a:spcPct val="150000"/>
              </a:lnSpc>
              <a:buSzPct val="60000"/>
              <a:buFont typeface="Wingdings" panose="05000000000000000000" pitchFamily="2" charset="2"/>
              <a:buChar char="p"/>
            </a:pPr>
            <a:r>
              <a:rPr lang="zh-CN" altLang="en-US" b="1" dirty="0">
                <a:solidFill>
                  <a:srgbClr val="002060"/>
                </a:solidFill>
              </a:rPr>
              <a:t>软件定义网络</a:t>
            </a:r>
            <a:endParaRPr lang="en-US" altLang="zh-CN" b="1" dirty="0">
              <a:solidFill>
                <a:srgbClr val="002060"/>
              </a:solidFill>
            </a:endParaRPr>
          </a:p>
          <a:p>
            <a:pPr marL="457200" indent="-457200" algn="l">
              <a:lnSpc>
                <a:spcPct val="150000"/>
              </a:lnSpc>
              <a:buSzPct val="60000"/>
              <a:buFont typeface="Wingdings" panose="05000000000000000000" pitchFamily="2" charset="2"/>
              <a:buChar char="p"/>
            </a:pPr>
            <a:r>
              <a:rPr lang="en-US" altLang="zh-CN" b="1" dirty="0">
                <a:solidFill>
                  <a:srgbClr val="002060"/>
                </a:solidFill>
              </a:rPr>
              <a:t>……</a:t>
            </a:r>
          </a:p>
        </p:txBody>
      </p:sp>
      <p:grpSp>
        <p:nvGrpSpPr>
          <p:cNvPr id="7" name="组合 6"/>
          <p:cNvGrpSpPr/>
          <p:nvPr/>
        </p:nvGrpSpPr>
        <p:grpSpPr>
          <a:xfrm>
            <a:off x="4310743" y="1539776"/>
            <a:ext cx="4558714" cy="5061856"/>
            <a:chOff x="4310743" y="1539776"/>
            <a:chExt cx="4558714" cy="5061856"/>
          </a:xfrm>
        </p:grpSpPr>
        <p:sp>
          <p:nvSpPr>
            <p:cNvPr id="4" name="内容占位符 2"/>
            <p:cNvSpPr txBox="1">
              <a:spLocks/>
            </p:cNvSpPr>
            <p:nvPr/>
          </p:nvSpPr>
          <p:spPr>
            <a:xfrm>
              <a:off x="5125041" y="1539776"/>
              <a:ext cx="3744416" cy="5061856"/>
            </a:xfrm>
            <a:prstGeom prst="rect">
              <a:avLst/>
            </a:prstGeom>
            <a:solidFill>
              <a:schemeClr val="accent1">
                <a:lumMod val="40000"/>
                <a:lumOff val="60000"/>
              </a:schemeClr>
            </a:solidFill>
          </p:spPr>
          <p:style>
            <a:lnRef idx="0">
              <a:schemeClr val="accent1"/>
            </a:lnRef>
            <a:fillRef idx="3">
              <a:schemeClr val="accent1"/>
            </a:fillRef>
            <a:effectRef idx="3">
              <a:schemeClr val="accent1"/>
            </a:effectRef>
            <a:fontRef idx="minor">
              <a:schemeClr val="lt1"/>
            </a:fontRef>
          </p:style>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457200" indent="-457200">
                <a:lnSpc>
                  <a:spcPct val="150000"/>
                </a:lnSpc>
                <a:buSzPct val="60000"/>
                <a:buFont typeface="Wingdings" panose="05000000000000000000" pitchFamily="2" charset="2"/>
                <a:buChar char="Ø"/>
              </a:pPr>
              <a:r>
                <a:rPr lang="zh-CN" altLang="en-US" sz="2400" b="1" dirty="0">
                  <a:solidFill>
                    <a:srgbClr val="C00000"/>
                  </a:solidFill>
                </a:rPr>
                <a:t>智慧城市</a:t>
              </a:r>
              <a:endParaRPr lang="en-US" altLang="zh-CN" sz="2400" b="1" dirty="0">
                <a:solidFill>
                  <a:srgbClr val="C00000"/>
                </a:solidFill>
              </a:endParaRPr>
            </a:p>
            <a:p>
              <a:pPr marL="457200" indent="-457200">
                <a:lnSpc>
                  <a:spcPct val="150000"/>
                </a:lnSpc>
                <a:buSzPct val="60000"/>
                <a:buFont typeface="Wingdings" panose="05000000000000000000" pitchFamily="2" charset="2"/>
                <a:buChar char="Ø"/>
              </a:pPr>
              <a:r>
                <a:rPr lang="zh-CN" altLang="en-US" sz="2400" b="1" dirty="0">
                  <a:solidFill>
                    <a:srgbClr val="C00000"/>
                  </a:solidFill>
                </a:rPr>
                <a:t>信息物理融合系统（</a:t>
              </a:r>
              <a:r>
                <a:rPr lang="en-US" altLang="zh-CN" sz="2400" b="1" dirty="0">
                  <a:solidFill>
                    <a:srgbClr val="C00000"/>
                  </a:solidFill>
                </a:rPr>
                <a:t>CPS</a:t>
              </a:r>
              <a:r>
                <a:rPr lang="zh-CN" altLang="en-US" sz="2400" b="1" dirty="0">
                  <a:solidFill>
                    <a:srgbClr val="C00000"/>
                  </a:solidFill>
                </a:rPr>
                <a:t>）</a:t>
              </a:r>
              <a:endParaRPr lang="en-US" altLang="zh-CN" sz="2400" b="1" dirty="0">
                <a:solidFill>
                  <a:srgbClr val="C00000"/>
                </a:solidFill>
              </a:endParaRPr>
            </a:p>
            <a:p>
              <a:pPr marL="457200" indent="-457200">
                <a:lnSpc>
                  <a:spcPct val="150000"/>
                </a:lnSpc>
                <a:buSzPct val="60000"/>
                <a:buFont typeface="Wingdings" panose="05000000000000000000" pitchFamily="2" charset="2"/>
                <a:buChar char="Ø"/>
              </a:pPr>
              <a:r>
                <a:rPr lang="zh-CN" altLang="en-US" sz="2400" b="1" dirty="0">
                  <a:solidFill>
                    <a:srgbClr val="C00000"/>
                  </a:solidFill>
                </a:rPr>
                <a:t>嵌入式网络计算</a:t>
              </a:r>
              <a:endParaRPr lang="en-US" altLang="zh-CN" sz="2400" b="1" dirty="0">
                <a:solidFill>
                  <a:srgbClr val="C00000"/>
                </a:solidFill>
              </a:endParaRPr>
            </a:p>
            <a:p>
              <a:pPr marL="457200" indent="-457200">
                <a:lnSpc>
                  <a:spcPct val="150000"/>
                </a:lnSpc>
                <a:buSzPct val="60000"/>
                <a:buFont typeface="Wingdings" panose="05000000000000000000" pitchFamily="2" charset="2"/>
                <a:buChar char="Ø"/>
              </a:pPr>
              <a:r>
                <a:rPr lang="zh-CN" altLang="en-US" sz="2400" b="1" dirty="0">
                  <a:solidFill>
                    <a:srgbClr val="C00000"/>
                  </a:solidFill>
                </a:rPr>
                <a:t>雾计算、边缘计算</a:t>
              </a:r>
              <a:endParaRPr lang="en-US" altLang="zh-CN" sz="2400" b="1" dirty="0">
                <a:solidFill>
                  <a:srgbClr val="C00000"/>
                </a:solidFill>
              </a:endParaRPr>
            </a:p>
            <a:p>
              <a:pPr marL="457200" indent="-457200">
                <a:lnSpc>
                  <a:spcPct val="150000"/>
                </a:lnSpc>
                <a:buSzPct val="60000"/>
                <a:buFont typeface="Wingdings" panose="05000000000000000000" pitchFamily="2" charset="2"/>
                <a:buChar char="Ø"/>
              </a:pPr>
              <a:r>
                <a:rPr lang="zh-CN" altLang="en-US" sz="2400" b="1" dirty="0">
                  <a:solidFill>
                    <a:srgbClr val="C00000"/>
                  </a:solidFill>
                </a:rPr>
                <a:t>工业</a:t>
              </a:r>
              <a:r>
                <a:rPr lang="en-US" altLang="zh-CN" sz="2400" b="1" dirty="0">
                  <a:solidFill>
                    <a:srgbClr val="C00000"/>
                  </a:solidFill>
                </a:rPr>
                <a:t>4.0</a:t>
              </a:r>
              <a:r>
                <a:rPr lang="zh-CN" altLang="en-US" sz="2400" b="1" dirty="0">
                  <a:solidFill>
                    <a:srgbClr val="C00000"/>
                  </a:solidFill>
                </a:rPr>
                <a:t>、智能制造</a:t>
              </a:r>
              <a:endParaRPr lang="en-US" altLang="zh-CN" sz="2400" b="1" dirty="0">
                <a:solidFill>
                  <a:srgbClr val="C00000"/>
                </a:solidFill>
              </a:endParaRPr>
            </a:p>
            <a:p>
              <a:pPr marL="457200" indent="-457200">
                <a:lnSpc>
                  <a:spcPct val="150000"/>
                </a:lnSpc>
                <a:buSzPct val="60000"/>
                <a:buFont typeface="Wingdings" panose="05000000000000000000" pitchFamily="2" charset="2"/>
                <a:buChar char="Ø"/>
              </a:pPr>
              <a:r>
                <a:rPr lang="en-US" altLang="zh-CN" sz="2400" b="1" dirty="0">
                  <a:solidFill>
                    <a:srgbClr val="C00000"/>
                  </a:solidFill>
                </a:rPr>
                <a:t>5G</a:t>
              </a:r>
              <a:r>
                <a:rPr lang="zh-CN" altLang="en-US" sz="2400" b="1" dirty="0">
                  <a:solidFill>
                    <a:srgbClr val="C00000"/>
                  </a:solidFill>
                </a:rPr>
                <a:t>、</a:t>
              </a:r>
              <a:r>
                <a:rPr lang="en-US" altLang="zh-CN" sz="2400" b="1" dirty="0">
                  <a:solidFill>
                    <a:srgbClr val="C00000"/>
                  </a:solidFill>
                </a:rPr>
                <a:t>6G …</a:t>
              </a:r>
            </a:p>
            <a:p>
              <a:pPr marL="457200" indent="-457200">
                <a:lnSpc>
                  <a:spcPct val="150000"/>
                </a:lnSpc>
                <a:buSzPct val="60000"/>
                <a:buFont typeface="Wingdings" panose="05000000000000000000" pitchFamily="2" charset="2"/>
                <a:buChar char="Ø"/>
              </a:pPr>
              <a:r>
                <a:rPr lang="zh-CN" altLang="en-US" sz="2400" b="1" dirty="0">
                  <a:solidFill>
                    <a:srgbClr val="C00000"/>
                  </a:solidFill>
                </a:rPr>
                <a:t>天空地一体化</a:t>
              </a:r>
            </a:p>
          </p:txBody>
        </p:sp>
        <p:sp>
          <p:nvSpPr>
            <p:cNvPr id="5" name="右箭头 4"/>
            <p:cNvSpPr/>
            <p:nvPr/>
          </p:nvSpPr>
          <p:spPr bwMode="auto">
            <a:xfrm>
              <a:off x="4310743" y="3543300"/>
              <a:ext cx="408214" cy="849086"/>
            </a:xfrm>
            <a:prstGeom prst="rightArrow">
              <a:avLst/>
            </a:prstGeom>
            <a:solidFill>
              <a:schemeClr val="accent6">
                <a:lumMod val="40000"/>
                <a:lumOff val="60000"/>
              </a:schemeClr>
            </a:solidFill>
            <a:ln w="9525" cap="flat" cmpd="sng" algn="ctr">
              <a:solidFill>
                <a:srgbClr val="00B05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ndParaRPr>
            </a:p>
          </p:txBody>
        </p:sp>
      </p:grpSp>
    </p:spTree>
    <p:extLst>
      <p:ext uri="{BB962C8B-B14F-4D97-AF65-F5344CB8AC3E}">
        <p14:creationId xmlns:p14="http://schemas.microsoft.com/office/powerpoint/2010/main" val="5144448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marvin liu">
  <a:themeElements>
    <a:clrScheme name="marvin liu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marvin liu">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charset="0"/>
          </a:defRPr>
        </a:defPPr>
      </a:lstStyle>
    </a:lnDef>
  </a:objectDefaults>
  <a:extraClrSchemeLst>
    <a:extraClrScheme>
      <a:clrScheme name="marvin liu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marvin liu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marvin liu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marvin liu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marvin liu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marvin liu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marvin liu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2_Default Design">
  <a:themeElements>
    <a:clrScheme name="12_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2_Default Design">
      <a:majorFont>
        <a:latin typeface="Gill Sans MT"/>
        <a:ea typeface=""/>
        <a:cs typeface="Arial"/>
      </a:majorFont>
      <a:minorFont>
        <a:latin typeface="Gill Sans MT"/>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a:lstStyle/>
    </a:lnDef>
  </a:objectDefaults>
  <a:extraClrSchemeLst>
    <a:extraClrScheme>
      <a:clrScheme name="12_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2_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2_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2_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2_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2_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2_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6719</TotalTime>
  <Words>2426</Words>
  <Application>Microsoft Office PowerPoint</Application>
  <PresentationFormat>全屏显示(4:3)</PresentationFormat>
  <Paragraphs>591</Paragraphs>
  <Slides>52</Slides>
  <Notes>22</Notes>
  <HiddenSlides>0</HiddenSlides>
  <MMClips>0</MMClips>
  <ScaleCrop>false</ScaleCrop>
  <HeadingPairs>
    <vt:vector size="8" baseType="variant">
      <vt:variant>
        <vt:lpstr>已用的字体</vt:lpstr>
      </vt:variant>
      <vt:variant>
        <vt:i4>13</vt:i4>
      </vt:variant>
      <vt:variant>
        <vt:lpstr>主题</vt:lpstr>
      </vt:variant>
      <vt:variant>
        <vt:i4>2</vt:i4>
      </vt:variant>
      <vt:variant>
        <vt:lpstr>嵌入 OLE 服务器</vt:lpstr>
      </vt:variant>
      <vt:variant>
        <vt:i4>0</vt:i4>
      </vt:variant>
      <vt:variant>
        <vt:lpstr>幻灯片标题</vt:lpstr>
      </vt:variant>
      <vt:variant>
        <vt:i4>52</vt:i4>
      </vt:variant>
    </vt:vector>
  </HeadingPairs>
  <TitlesOfParts>
    <vt:vector size="67" baseType="lpstr">
      <vt:lpstr>-apple-system</vt:lpstr>
      <vt:lpstr>Arial Unicode MS</vt:lpstr>
      <vt:lpstr>ＭＳ Ｐゴシック</vt:lpstr>
      <vt:lpstr>仿宋</vt:lpstr>
      <vt:lpstr>黑体</vt:lpstr>
      <vt:lpstr>华文仿宋</vt:lpstr>
      <vt:lpstr>楷体</vt:lpstr>
      <vt:lpstr>宋体</vt:lpstr>
      <vt:lpstr>Arial</vt:lpstr>
      <vt:lpstr>Comic Sans MS</vt:lpstr>
      <vt:lpstr>Gill Sans MT</vt:lpstr>
      <vt:lpstr>Times New Roman</vt:lpstr>
      <vt:lpstr>Wingdings</vt:lpstr>
      <vt:lpstr>marvin liu</vt:lpstr>
      <vt:lpstr>12_Default Design</vt:lpstr>
      <vt:lpstr>PowerPoint 演示文稿</vt:lpstr>
      <vt:lpstr>PowerPoint 演示文稿</vt:lpstr>
      <vt:lpstr>早期的“通信”  。。。</vt:lpstr>
      <vt:lpstr>烽火台：汉代580公里/昼夜，明代3500公里/昼夜</vt:lpstr>
      <vt:lpstr>驿站：唐代1639个/驿务20000余/驿兵17000余</vt:lpstr>
      <vt:lpstr>飞鸽：极善飞行，千里识路，时速110公里</vt:lpstr>
      <vt:lpstr>早期的“通信”  。。。</vt:lpstr>
      <vt:lpstr>计算机网络通信的本质</vt:lpstr>
      <vt:lpstr>多样化的网络形态</vt:lpstr>
      <vt:lpstr>PowerPoint 演示文稿</vt:lpstr>
      <vt:lpstr>关于 计算机网络</vt:lpstr>
      <vt:lpstr>关于 Internet</vt:lpstr>
      <vt:lpstr>Internet structure: network of networks</vt:lpstr>
      <vt:lpstr>Internet structure: network of networks</vt:lpstr>
      <vt:lpstr>Internet structure: network of networks</vt:lpstr>
      <vt:lpstr>Internet structure: network of networks</vt:lpstr>
      <vt:lpstr>Internet structure: network of networks</vt:lpstr>
      <vt:lpstr>Internet structure: network of networks</vt:lpstr>
      <vt:lpstr>网络的基本组成</vt:lpstr>
      <vt:lpstr>通信网络的分类</vt:lpstr>
      <vt:lpstr>Internet 起源和发展历史</vt:lpstr>
      <vt:lpstr>Internet 起源和发展历史</vt:lpstr>
      <vt:lpstr>PowerPoint 演示文稿</vt:lpstr>
      <vt:lpstr>PowerPoint 演示文稿</vt:lpstr>
      <vt:lpstr>国家未来互联网试验设施 FITI 高性能主干网开通</vt:lpstr>
      <vt:lpstr>PowerPoint 演示文稿</vt:lpstr>
      <vt:lpstr>PowerPoint 演示文稿</vt:lpstr>
      <vt:lpstr>PowerPoint 演示文稿</vt:lpstr>
      <vt:lpstr>Index of RFC</vt:lpstr>
      <vt:lpstr>PowerPoint 演示文稿</vt:lpstr>
      <vt:lpstr>What’s the Internet</vt:lpstr>
      <vt:lpstr>“Fun” Internet appliances</vt:lpstr>
      <vt:lpstr>PowerPoint 演示文稿</vt:lpstr>
      <vt:lpstr>What’s a protocol?   协议</vt:lpstr>
      <vt:lpstr>PowerPoint 演示文稿</vt:lpstr>
      <vt:lpstr>PowerPoint 演示文稿</vt:lpstr>
      <vt:lpstr>PowerPoint 演示文稿</vt:lpstr>
      <vt:lpstr>网络分层设计的基本概念</vt:lpstr>
      <vt:lpstr>网络协议层次</vt:lpstr>
      <vt:lpstr>协议层次</vt:lpstr>
      <vt:lpstr>Design Issues for the Layers</vt:lpstr>
      <vt:lpstr>Service Primitives</vt:lpstr>
      <vt:lpstr>PowerPoint 演示文稿</vt:lpstr>
      <vt:lpstr>OSI Reference Models</vt:lpstr>
      <vt:lpstr>Reference Models (2)</vt:lpstr>
      <vt:lpstr>TCP/IP的体系结构 </vt:lpstr>
      <vt:lpstr>TCP/IP协议的特点</vt:lpstr>
      <vt:lpstr>Comparing OSI and TCP/IP Models</vt:lpstr>
      <vt:lpstr>Hybrid Model</vt:lpstr>
      <vt:lpstr>PowerPoint 演示文稿</vt:lpstr>
      <vt:lpstr>封装 Encapsulation</vt:lpstr>
      <vt:lpstr>PowerPoint 演示文稿</vt:lpstr>
    </vt:vector>
  </TitlesOfParts>
  <Company>sei</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dc:title>
  <dc:creator>marvin liu</dc:creator>
  <cp:lastModifiedBy>Bo</cp:lastModifiedBy>
  <cp:revision>143</cp:revision>
  <cp:lastPrinted>2006-10-10T07:42:53Z</cp:lastPrinted>
  <dcterms:created xsi:type="dcterms:W3CDTF">2002-06-28T19:04:26Z</dcterms:created>
  <dcterms:modified xsi:type="dcterms:W3CDTF">2021-05-15T03:58:28Z</dcterms:modified>
</cp:coreProperties>
</file>